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98" r:id="rId4"/>
    <p:sldId id="341" r:id="rId5"/>
    <p:sldId id="258" r:id="rId6"/>
    <p:sldId id="316" r:id="rId7"/>
    <p:sldId id="311" r:id="rId8"/>
    <p:sldId id="303" r:id="rId9"/>
    <p:sldId id="285" r:id="rId10"/>
    <p:sldId id="304" r:id="rId11"/>
    <p:sldId id="273" r:id="rId12"/>
    <p:sldId id="308" r:id="rId13"/>
    <p:sldId id="299" r:id="rId14"/>
    <p:sldId id="268" r:id="rId15"/>
    <p:sldId id="284" r:id="rId16"/>
    <p:sldId id="342" r:id="rId17"/>
    <p:sldId id="313" r:id="rId18"/>
    <p:sldId id="314" r:id="rId19"/>
    <p:sldId id="332" r:id="rId20"/>
    <p:sldId id="334" r:id="rId21"/>
    <p:sldId id="335" r:id="rId22"/>
    <p:sldId id="336" r:id="rId23"/>
    <p:sldId id="337" r:id="rId24"/>
    <p:sldId id="338" r:id="rId25"/>
    <p:sldId id="339" r:id="rId26"/>
    <p:sldId id="319" r:id="rId27"/>
    <p:sldId id="300" r:id="rId28"/>
    <p:sldId id="322" r:id="rId29"/>
    <p:sldId id="323" r:id="rId30"/>
    <p:sldId id="324" r:id="rId31"/>
    <p:sldId id="325" r:id="rId32"/>
    <p:sldId id="312" r:id="rId33"/>
    <p:sldId id="326" r:id="rId34"/>
    <p:sldId id="327" r:id="rId35"/>
    <p:sldId id="328" r:id="rId36"/>
    <p:sldId id="329" r:id="rId37"/>
    <p:sldId id="315" r:id="rId38"/>
    <p:sldId id="330" r:id="rId39"/>
    <p:sldId id="340" r:id="rId40"/>
    <p:sldId id="320" r:id="rId41"/>
    <p:sldId id="321" r:id="rId42"/>
    <p:sldId id="306" r:id="rId43"/>
    <p:sldId id="265" r:id="rId44"/>
    <p:sldId id="309" r:id="rId45"/>
    <p:sldId id="282" r:id="rId46"/>
    <p:sldId id="310" r:id="rId47"/>
    <p:sldId id="278" r:id="rId48"/>
    <p:sldId id="317" r:id="rId49"/>
    <p:sldId id="307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4447FF"/>
    <a:srgbClr val="2C38E1"/>
    <a:srgbClr val="0A2F9E"/>
    <a:srgbClr val="3544FF"/>
    <a:srgbClr val="24D6FF"/>
    <a:srgbClr val="5A48F5"/>
    <a:srgbClr val="292929"/>
    <a:srgbClr val="0C1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80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00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49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011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275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66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482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55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3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841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381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80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160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380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762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505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2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210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375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653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759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658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65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79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340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c98855ff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c98855ff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069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397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c98855f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c98855f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642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c98855f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c98855f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565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93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97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c98855ff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c98855ff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855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  <a:latin typeface="Abadi" panose="020F0502020204030204" pitchFamily="34" charset="0"/>
                <a:ea typeface="HY견고딕" panose="02030600000101010101" pitchFamily="18" charset="-127"/>
                <a:cs typeface="함초롬돋움" panose="020B0604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>
                <a:latin typeface="Abadi" panose="020F0502020204030204" pitchFamily="34" charset="0"/>
                <a:ea typeface="HY견고딕" panose="02030600000101010101" pitchFamily="18" charset="-127"/>
                <a:cs typeface="함초롬돋움" panose="020B0604000101010101" pitchFamily="50" charset="-127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>
                <a:latin typeface="Abadi" panose="020F0502020204030204" pitchFamily="34" charset="0"/>
                <a:ea typeface="HY견고딕" panose="02030600000101010101" pitchFamily="18" charset="-127"/>
                <a:cs typeface="함초롬돋움" panose="020B0604000101010101" pitchFamily="50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>
                <a:latin typeface="Abadi" panose="020F0502020204030204" pitchFamily="34" charset="0"/>
                <a:ea typeface="HY견고딕" panose="02030600000101010101" pitchFamily="18" charset="-127"/>
                <a:cs typeface="함초롬돋움" panose="020B0604000101010101" pitchFamily="50" charset="-127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>
                <a:latin typeface="Abadi" panose="020F0502020204030204" pitchFamily="34" charset="0"/>
                <a:ea typeface="HY견고딕" panose="02030600000101010101" pitchFamily="18" charset="-127"/>
                <a:cs typeface="함초롬돋움" panose="020B0604000101010101" pitchFamily="50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>
                <a:latin typeface="Abadi" panose="020F0502020204030204" pitchFamily="34" charset="0"/>
                <a:ea typeface="HY견고딕" panose="02030600000101010101" pitchFamily="18" charset="-127"/>
                <a:cs typeface="함초롬돋움" panose="020B0604000101010101" pitchFamily="50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>
                <a:latin typeface="Abadi" panose="020F0502020204030204" pitchFamily="34" charset="0"/>
                <a:ea typeface="HY견고딕" panose="02030600000101010101" pitchFamily="18" charset="-127"/>
                <a:cs typeface="함초롬돋움" panose="020B0604000101010101" pitchFamily="50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ree-powerpoint-templates-design.com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github.com/One-year-apart-ZIP/IoT-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18.png"/><Relationship Id="rId21" Type="http://schemas.microsoft.com/office/2007/relationships/hdphoto" Target="../media/hdphoto7.wdp"/><Relationship Id="rId7" Type="http://schemas.openxmlformats.org/officeDocument/2006/relationships/image" Target="../media/image20.png"/><Relationship Id="rId12" Type="http://schemas.microsoft.com/office/2007/relationships/hdphoto" Target="../media/hdphoto4.wdp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microsoft.com/office/2007/relationships/hdphoto" Target="../media/hdphoto6.wdp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5.png"/><Relationship Id="rId23" Type="http://schemas.microsoft.com/office/2007/relationships/hdphoto" Target="../media/hdphoto8.wdp"/><Relationship Id="rId10" Type="http://schemas.microsoft.com/office/2007/relationships/hdphoto" Target="../media/hdphoto3.wdp"/><Relationship Id="rId19" Type="http://schemas.openxmlformats.org/officeDocument/2006/relationships/image" Target="../media/image28.jp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5.wdp"/><Relationship Id="rId2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47.png"/><Relationship Id="rId9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48.png"/><Relationship Id="rId5" Type="http://schemas.openxmlformats.org/officeDocument/2006/relationships/image" Target="../media/image18.png"/><Relationship Id="rId10" Type="http://schemas.openxmlformats.org/officeDocument/2006/relationships/image" Target="../media/image46.png"/><Relationship Id="rId4" Type="http://schemas.microsoft.com/office/2007/relationships/hdphoto" Target="../media/hdphoto2.wdp"/><Relationship Id="rId9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ne-year-apart-ZIP/IoT-project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microsoft.com/office/2007/relationships/hdphoto" Target="../media/hdphoto9.wdp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hlinkClick r:id="rId8"/>
            <a:extLst>
              <a:ext uri="{FF2B5EF4-FFF2-40B4-BE49-F238E27FC236}">
                <a16:creationId xmlns:a16="http://schemas.microsoft.com/office/drawing/2014/main" id="{A0FA8268-2EDC-6F01-AEE1-0A8FD629C907}"/>
              </a:ext>
            </a:extLst>
          </p:cNvPr>
          <p:cNvSpPr txBox="1"/>
          <p:nvPr/>
        </p:nvSpPr>
        <p:spPr>
          <a:xfrm>
            <a:off x="5404577" y="4778563"/>
            <a:ext cx="4545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hlinkClick r:id="rId9"/>
              </a:rPr>
              <a:t>One-year-apart-ZIP/IoT-project (github.com)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Freeform: Shape 24">
            <a:extLst>
              <a:ext uri="{FF2B5EF4-FFF2-40B4-BE49-F238E27FC236}">
                <a16:creationId xmlns:a16="http://schemas.microsoft.com/office/drawing/2014/main" id="{8B062B89-3B6D-C6A3-38FA-8451589F9EE6}"/>
              </a:ext>
            </a:extLst>
          </p:cNvPr>
          <p:cNvSpPr/>
          <p:nvPr/>
        </p:nvSpPr>
        <p:spPr>
          <a:xfrm>
            <a:off x="417751" y="4619058"/>
            <a:ext cx="1002171" cy="332083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Lexend Deca" panose="020B0600000101010101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DAC54-AB63-5861-38E3-8CAB020229D5}"/>
              </a:ext>
            </a:extLst>
          </p:cNvPr>
          <p:cNvSpPr txBox="1"/>
          <p:nvPr/>
        </p:nvSpPr>
        <p:spPr>
          <a:xfrm>
            <a:off x="455948" y="4666955"/>
            <a:ext cx="1002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+mn-lt"/>
                <a:cs typeface="Lexend Deca" panose="020B0600000101010101" charset="-78"/>
              </a:rPr>
              <a:t>한살차이</a:t>
            </a:r>
            <a:r>
              <a:rPr lang="en-US" altLang="ko-KR" sz="1000" dirty="0">
                <a:solidFill>
                  <a:schemeClr val="bg1"/>
                </a:solidFill>
                <a:latin typeface="+mn-lt"/>
                <a:cs typeface="Lexend Deca" panose="020B0600000101010101" charset="-78"/>
              </a:rPr>
              <a:t>.Zip</a:t>
            </a:r>
            <a:endParaRPr lang="ko-KR" altLang="en-US" sz="1000" dirty="0">
              <a:solidFill>
                <a:schemeClr val="bg1"/>
              </a:solidFill>
              <a:latin typeface="+mn-lt"/>
              <a:cs typeface="Lexend Deca" panose="020B0600000101010101" charset="-78"/>
            </a:endParaRPr>
          </a:p>
        </p:txBody>
      </p:sp>
      <p:sp>
        <p:nvSpPr>
          <p:cNvPr id="20" name="TextBox 19">
            <a:hlinkClick r:id="rId8"/>
            <a:extLst>
              <a:ext uri="{FF2B5EF4-FFF2-40B4-BE49-F238E27FC236}">
                <a16:creationId xmlns:a16="http://schemas.microsoft.com/office/drawing/2014/main" id="{CBD22D8A-3BBE-4D9A-CDB6-3B2AA908D1BD}"/>
              </a:ext>
            </a:extLst>
          </p:cNvPr>
          <p:cNvSpPr txBox="1"/>
          <p:nvPr/>
        </p:nvSpPr>
        <p:spPr>
          <a:xfrm>
            <a:off x="417751" y="1352133"/>
            <a:ext cx="4545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n-lt"/>
                <a:cs typeface="Lexend Deca" panose="020B0600000101010101" charset="-78"/>
              </a:rPr>
              <a:t>2024 Intel Edge AI Final Project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+mn-lt"/>
              <a:cs typeface="Lexend Deca" panose="020B0600000101010101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1856C2-A740-FD05-B68A-90575E91E7DE}"/>
              </a:ext>
            </a:extLst>
          </p:cNvPr>
          <p:cNvSpPr txBox="1"/>
          <p:nvPr/>
        </p:nvSpPr>
        <p:spPr>
          <a:xfrm>
            <a:off x="510540" y="1714635"/>
            <a:ext cx="4709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n-lt"/>
                <a:cs typeface="Lexend Deca" panose="020B0600000101010101" charset="-78"/>
              </a:rPr>
              <a:t>Smart Home</a:t>
            </a:r>
            <a:br>
              <a:rPr lang="en-US" altLang="ko-KR" sz="6000" dirty="0">
                <a:solidFill>
                  <a:schemeClr val="bg1"/>
                </a:solidFill>
                <a:latin typeface="+mn-lt"/>
                <a:cs typeface="Lexend Deca" panose="020B0600000101010101" charset="-78"/>
              </a:rPr>
            </a:br>
            <a:r>
              <a:rPr lang="en-US" altLang="ko-KR" sz="1800" dirty="0">
                <a:solidFill>
                  <a:schemeClr val="bg1"/>
                </a:solidFill>
                <a:latin typeface="+mn-lt"/>
                <a:cs typeface="Lexend Deca" panose="020B0600000101010101" charset="-78"/>
              </a:rPr>
              <a:t>IoT </a:t>
            </a:r>
            <a:r>
              <a:rPr lang="ko-KR" altLang="en-US" sz="1800" dirty="0">
                <a:solidFill>
                  <a:schemeClr val="bg1"/>
                </a:solidFill>
                <a:latin typeface="+mn-lt"/>
                <a:cs typeface="Lexend Deca" panose="020B0600000101010101" charset="-78"/>
              </a:rPr>
              <a:t>환경 구축 프로젝트 </a:t>
            </a:r>
            <a:r>
              <a:rPr lang="en-US" altLang="ko-KR" sz="1800" dirty="0">
                <a:solidFill>
                  <a:schemeClr val="bg1"/>
                </a:solidFill>
                <a:latin typeface="+mn-lt"/>
                <a:cs typeface="Lexend Deca" panose="020B0600000101010101" charset="-78"/>
              </a:rPr>
              <a:t>: </a:t>
            </a:r>
            <a:br>
              <a:rPr lang="en-US" altLang="ko-KR" sz="1800" dirty="0">
                <a:solidFill>
                  <a:schemeClr val="bg1"/>
                </a:solidFill>
                <a:latin typeface="+mn-lt"/>
                <a:cs typeface="Lexend Deca" panose="020B0600000101010101" charset="-78"/>
              </a:rPr>
            </a:br>
            <a:r>
              <a:rPr lang="ko-KR" altLang="en-US" sz="1800" dirty="0">
                <a:solidFill>
                  <a:schemeClr val="bg1"/>
                </a:solidFill>
                <a:latin typeface="+mn-lt"/>
                <a:cs typeface="Lexend Deca" panose="020B0600000101010101" charset="-78"/>
              </a:rPr>
              <a:t>스마트 홈 보안 및 환경 관리 시스템</a:t>
            </a:r>
            <a:endParaRPr lang="ko-KR" altLang="en-US" sz="20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74C69-3289-42C3-F3D9-026420830E8F}"/>
              </a:ext>
            </a:extLst>
          </p:cNvPr>
          <p:cNvSpPr txBox="1"/>
          <p:nvPr/>
        </p:nvSpPr>
        <p:spPr>
          <a:xfrm>
            <a:off x="678766" y="2872022"/>
            <a:ext cx="38932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관련 과목 및 역할 분담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&amp;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일정</a:t>
            </a:r>
            <a:endParaRPr lang="en-US" altLang="ko-KR" sz="1400" dirty="0">
              <a:solidFill>
                <a:schemeClr val="bg1"/>
              </a:solidFill>
              <a:latin typeface="+mj-lt"/>
              <a:cs typeface="Lexend Deca" panose="020B0600000101010101" charset="-78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시스템 아키텍처</a:t>
            </a:r>
            <a:endParaRPr lang="en-US" altLang="ko-KR" sz="1400" dirty="0">
              <a:solidFill>
                <a:schemeClr val="bg1"/>
              </a:solidFill>
              <a:latin typeface="+mj-lt"/>
              <a:cs typeface="Lexend Deca" panose="020B0600000101010101" charset="-78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핵심 기술 및 알고리즘</a:t>
            </a:r>
            <a:endParaRPr lang="en-US" altLang="ko-KR" sz="1400" dirty="0">
              <a:solidFill>
                <a:schemeClr val="bg1"/>
              </a:solidFill>
              <a:latin typeface="+mj-lt"/>
              <a:cs typeface="Lexend Deca" panose="020B0600000101010101" charset="-78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FZShuTi" pitchFamily="2" charset="-122"/>
                <a:cs typeface="Lexend Deca" panose="020B0600000101010101" charset="-78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FZShuTi" pitchFamily="2" charset="-122"/>
                <a:cs typeface="Lexend Deca" panose="020B0600000101010101" charset="-78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+mj-lt"/>
              <a:cs typeface="Lexend Deca" panose="020B0600000101010101" charset="-78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개발 과정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1961D-A041-E975-B16E-327FC1D797D9}"/>
              </a:ext>
            </a:extLst>
          </p:cNvPr>
          <p:cNvSpPr txBox="1"/>
          <p:nvPr/>
        </p:nvSpPr>
        <p:spPr>
          <a:xfrm>
            <a:off x="678766" y="1470660"/>
            <a:ext cx="4876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002060"/>
                </a:solidFill>
                <a:latin typeface="+mj-lt"/>
                <a:cs typeface="Lexend Deca" panose="020B0600000101010101" charset="-78"/>
              </a:rPr>
              <a:t>02.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기술 설계 및 개발과정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4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11</a:t>
            </a:fld>
            <a:endParaRPr>
              <a:latin typeface="+mj-lt"/>
            </a:endParaRPr>
          </a:p>
        </p:txBody>
      </p:sp>
      <p:sp>
        <p:nvSpPr>
          <p:cNvPr id="4" name="Google Shape;141;p21">
            <a:extLst>
              <a:ext uri="{FF2B5EF4-FFF2-40B4-BE49-F238E27FC236}">
                <a16:creationId xmlns:a16="http://schemas.microsoft.com/office/drawing/2014/main" id="{B6ABB218-9C8F-3A8E-615B-C85E1A88D6EA}"/>
              </a:ext>
            </a:extLst>
          </p:cNvPr>
          <p:cNvSpPr txBox="1">
            <a:spLocks/>
          </p:cNvSpPr>
          <p:nvPr/>
        </p:nvSpPr>
        <p:spPr>
          <a:xfrm>
            <a:off x="580550" y="126750"/>
            <a:ext cx="6405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Relationship to the course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4415AB-548E-315E-2F19-5FDF3480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1" y="1132449"/>
            <a:ext cx="8204724" cy="375074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4D199C-AEEA-D359-92C6-2CDD1444349F}"/>
              </a:ext>
            </a:extLst>
          </p:cNvPr>
          <p:cNvSpPr/>
          <p:nvPr/>
        </p:nvSpPr>
        <p:spPr>
          <a:xfrm>
            <a:off x="1582615" y="1892104"/>
            <a:ext cx="5486401" cy="46423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E40838-E072-2C62-49CD-7B269608E6A7}"/>
              </a:ext>
            </a:extLst>
          </p:cNvPr>
          <p:cNvSpPr/>
          <p:nvPr/>
        </p:nvSpPr>
        <p:spPr>
          <a:xfrm>
            <a:off x="3960056" y="2651759"/>
            <a:ext cx="3108960" cy="11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781CD2-0FA5-06AC-19CA-391F61579CFD}"/>
              </a:ext>
            </a:extLst>
          </p:cNvPr>
          <p:cNvSpPr/>
          <p:nvPr/>
        </p:nvSpPr>
        <p:spPr>
          <a:xfrm>
            <a:off x="3960056" y="3031587"/>
            <a:ext cx="3108960" cy="541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5728FD-BA75-B8C2-5C59-B47B1BB0BC52}"/>
              </a:ext>
            </a:extLst>
          </p:cNvPr>
          <p:cNvSpPr/>
          <p:nvPr/>
        </p:nvSpPr>
        <p:spPr>
          <a:xfrm>
            <a:off x="1582615" y="3770141"/>
            <a:ext cx="5486401" cy="302455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29777E-591A-EC90-7B61-BE7E47C5821D}"/>
              </a:ext>
            </a:extLst>
          </p:cNvPr>
          <p:cNvSpPr/>
          <p:nvPr/>
        </p:nvSpPr>
        <p:spPr>
          <a:xfrm>
            <a:off x="3960056" y="3573192"/>
            <a:ext cx="3108960" cy="19694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12</a:t>
            </a:fld>
            <a:endParaRPr>
              <a:latin typeface="+mj-lt"/>
            </a:endParaRPr>
          </a:p>
        </p:txBody>
      </p:sp>
      <p:sp>
        <p:nvSpPr>
          <p:cNvPr id="4" name="Google Shape;141;p21">
            <a:extLst>
              <a:ext uri="{FF2B5EF4-FFF2-40B4-BE49-F238E27FC236}">
                <a16:creationId xmlns:a16="http://schemas.microsoft.com/office/drawing/2014/main" id="{B6ABB218-9C8F-3A8E-615B-C85E1A88D6EA}"/>
              </a:ext>
            </a:extLst>
          </p:cNvPr>
          <p:cNvSpPr txBox="1">
            <a:spLocks/>
          </p:cNvSpPr>
          <p:nvPr/>
        </p:nvSpPr>
        <p:spPr>
          <a:xfrm>
            <a:off x="580550" y="126750"/>
            <a:ext cx="6405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Relationship to the course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pic>
        <p:nvPicPr>
          <p:cNvPr id="2050" name="Picture 2" descr="디바이스마트,MCU보드/전자키트 &gt; 프로세서/개발보드 &gt; ARM &gt; Cortex-M7,,NUCLEO-F767ZI,NUCLEO-144 STM32F767 DEV EVAL BD / Digi-Key Part Number : 497-16525-ND">
            <a:extLst>
              <a:ext uri="{FF2B5EF4-FFF2-40B4-BE49-F238E27FC236}">
                <a16:creationId xmlns:a16="http://schemas.microsoft.com/office/drawing/2014/main" id="{964C07A8-0AF9-A53D-DADA-E1DF93BD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875" r="95938">
                        <a14:foregroundMark x1="9688" y1="27031" x2="9688" y2="27031"/>
                        <a14:foregroundMark x1="6875" y1="26094" x2="6875" y2="26094"/>
                        <a14:foregroundMark x1="92344" y1="68438" x2="92344" y2="68438"/>
                        <a14:foregroundMark x1="74844" y1="46250" x2="74844" y2="46250"/>
                        <a14:foregroundMark x1="76406" y1="49531" x2="78438" y2="51250"/>
                        <a14:foregroundMark x1="58594" y1="27500" x2="65938" y2="41094"/>
                        <a14:foregroundMark x1="36250" y1="19688" x2="36250" y2="19688"/>
                        <a14:foregroundMark x1="29219" y1="18594" x2="29219" y2="18594"/>
                        <a14:foregroundMark x1="53594" y1="22344" x2="53594" y2="22344"/>
                        <a14:backgroundMark x1="96094" y1="65625" x2="96094" y2="65625"/>
                        <a14:backgroundMark x1="95781" y1="65313" x2="96250" y2="65469"/>
                        <a14:backgroundMark x1="92031" y1="63750" x2="92500" y2="6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92" y="1261797"/>
            <a:ext cx="2225301" cy="224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라즈베리파이">
            <a:extLst>
              <a:ext uri="{FF2B5EF4-FFF2-40B4-BE49-F238E27FC236}">
                <a16:creationId xmlns:a16="http://schemas.microsoft.com/office/drawing/2014/main" id="{272ABCD7-4C01-D851-40E2-12BA85D0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000" r="90200">
                        <a14:foregroundMark x1="9000" y1="45600" x2="9000" y2="45600"/>
                        <a14:foregroundMark x1="83000" y1="53400" x2="83000" y2="53400"/>
                        <a14:foregroundMark x1="79800" y1="56400" x2="79800" y2="56400"/>
                        <a14:foregroundMark x1="82000" y1="55600" x2="82000" y2="55600"/>
                        <a14:foregroundMark x1="90200" y1="50000" x2="902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64" y="1014102"/>
            <a:ext cx="2381687" cy="24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6" descr="Software development tools STM32 and STM8 microcontrollers">
            <a:extLst>
              <a:ext uri="{FF2B5EF4-FFF2-40B4-BE49-F238E27FC236}">
                <a16:creationId xmlns:a16="http://schemas.microsoft.com/office/drawing/2014/main" id="{E516BFBC-D759-A48C-9F5F-4A4F15B88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0" t="-342" r="18666" b="342"/>
          <a:stretch/>
        </p:blipFill>
        <p:spPr bwMode="auto">
          <a:xfrm>
            <a:off x="3763154" y="3545319"/>
            <a:ext cx="1883537" cy="12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BF9155-6F22-053F-53AC-7159232314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723" y="2061009"/>
            <a:ext cx="1238641" cy="1243186"/>
          </a:xfrm>
          <a:prstGeom prst="rect">
            <a:avLst/>
          </a:prstGeom>
        </p:spPr>
      </p:pic>
      <p:pic>
        <p:nvPicPr>
          <p:cNvPr id="5" name="그림 4" descr="Jual TTP223 1 Channel Capacitive Touch Sensor Module - Kab. Sleman ...">
            <a:extLst>
              <a:ext uri="{FF2B5EF4-FFF2-40B4-BE49-F238E27FC236}">
                <a16:creationId xmlns:a16="http://schemas.microsoft.com/office/drawing/2014/main" id="{4E5C8C68-C21D-0DDD-C161-4AD600A56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400" r="91400">
                        <a14:foregroundMark x1="30200" y1="50000" x2="30200" y2="50000"/>
                        <a14:foregroundMark x1="36000" y1="28000" x2="31600" y2="28600"/>
                        <a14:foregroundMark x1="29600" y1="23200" x2="29600" y2="23200"/>
                        <a14:foregroundMark x1="18800" y1="38400" x2="18800" y2="38400"/>
                        <a14:foregroundMark x1="11000" y1="44800" x2="11000" y2="44800"/>
                        <a14:foregroundMark x1="10400" y1="48000" x2="10400" y2="48000"/>
                        <a14:foregroundMark x1="8000" y1="50000" x2="8000" y2="50000"/>
                        <a14:foregroundMark x1="7200" y1="48000" x2="7200" y2="48000"/>
                        <a14:foregroundMark x1="3400" y1="52000" x2="3400" y2="52000"/>
                        <a14:foregroundMark x1="25200" y1="41400" x2="25200" y2="41400"/>
                        <a14:foregroundMark x1="36000" y1="36200" x2="36000" y2="36200"/>
                        <a14:foregroundMark x1="91400" y1="48200" x2="91400" y2="48200"/>
                        <a14:foregroundMark x1="46200" y1="37800" x2="46200" y2="37800"/>
                        <a14:foregroundMark x1="30400" y1="44400" x2="30400" y2="44400"/>
                        <a14:foregroundMark x1="28000" y1="25400" x2="28000" y2="25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9240">
            <a:off x="1334051" y="975065"/>
            <a:ext cx="804941" cy="112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 descr="온습도센서(ETH-01DV) / 디바이스마트">
            <a:extLst>
              <a:ext uri="{FF2B5EF4-FFF2-40B4-BE49-F238E27FC236}">
                <a16:creationId xmlns:a16="http://schemas.microsoft.com/office/drawing/2014/main" id="{BBCB67EC-8E41-2AB9-529F-E69D4AF9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00" b="90000" l="20667" r="80500">
                        <a14:foregroundMark x1="77667" y1="28444" x2="77667" y2="28444"/>
                        <a14:foregroundMark x1="46500" y1="8222" x2="46500" y2="8222"/>
                        <a14:foregroundMark x1="80500" y1="27333" x2="80500" y2="2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71" r="18433"/>
          <a:stretch>
            <a:fillRect/>
          </a:stretch>
        </p:blipFill>
        <p:spPr bwMode="auto">
          <a:xfrm>
            <a:off x="4029784" y="1874845"/>
            <a:ext cx="649117" cy="973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piezo (strona 14) » Szukaj | elecena.pl - wyszukiwarka elementów ...">
            <a:extLst>
              <a:ext uri="{FF2B5EF4-FFF2-40B4-BE49-F238E27FC236}">
                <a16:creationId xmlns:a16="http://schemas.microsoft.com/office/drawing/2014/main" id="{B4A84162-C401-ED1B-47AC-6611D7DAA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8733" b="65097" l="24233" r="68734">
                        <a14:backgroundMark x1="29875" y1="47500" x2="29875" y2="47500"/>
                        <a14:backgroundMark x1="31125" y1="51750" x2="31125" y2="51750"/>
                        <a14:backgroundMark x1="89000" y1="48375" x2="89000" y2="48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71" t="24188" r="25703" b="30357"/>
          <a:stretch>
            <a:fillRect/>
          </a:stretch>
        </p:blipFill>
        <p:spPr bwMode="auto">
          <a:xfrm>
            <a:off x="1449449" y="2107855"/>
            <a:ext cx="709845" cy="65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C25266-16D0-E4A4-E493-64C1171F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518" b="82213" l="26000" r="85200">
                        <a14:foregroundMark x1="52400" y1="38340" x2="52400" y2="38340"/>
                        <a14:foregroundMark x1="52000" y1="37945" x2="55400" y2="34585"/>
                        <a14:foregroundMark x1="48400" y1="35968" x2="48600" y2="34387"/>
                        <a14:foregroundMark x1="54400" y1="37154" x2="56400" y2="35968"/>
                        <a14:foregroundMark x1="56400" y1="37154" x2="54000" y2="39130"/>
                        <a14:foregroundMark x1="51200" y1="39328" x2="54000" y2="37945"/>
                        <a14:foregroundMark x1="53200" y1="40316" x2="51200" y2="40514"/>
                        <a14:foregroundMark x1="51600" y1="40119" x2="51600" y2="40119"/>
                        <a14:foregroundMark x1="49400" y1="40119" x2="49400" y2="40119"/>
                        <a14:foregroundMark x1="49400" y1="40711" x2="49400" y2="40711"/>
                        <a14:foregroundMark x1="72600" y1="80237" x2="72600" y2="80237"/>
                        <a14:foregroundMark x1="53400" y1="82213" x2="53400" y2="82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19" t="16586" r="7359" b="13428"/>
          <a:stretch>
            <a:fillRect/>
          </a:stretch>
        </p:blipFill>
        <p:spPr bwMode="auto">
          <a:xfrm>
            <a:off x="3363141" y="1151983"/>
            <a:ext cx="904833" cy="87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Python, Jython, Cython.... 니들은 정체가 뭐니? | 개발자 ...">
            <a:extLst>
              <a:ext uri="{FF2B5EF4-FFF2-40B4-BE49-F238E27FC236}">
                <a16:creationId xmlns:a16="http://schemas.microsoft.com/office/drawing/2014/main" id="{1C8B72FD-6319-7BE8-AA67-8AC071617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8017" r="23333" b="12370"/>
          <a:stretch/>
        </p:blipFill>
        <p:spPr bwMode="auto">
          <a:xfrm>
            <a:off x="6116773" y="3102488"/>
            <a:ext cx="1352256" cy="12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언어] C언어 기초 :: main 함수, 메모리 크기, 자료형, 상수, 조건문, 반복문, 입출력, 사용자 정의 함수">
            <a:extLst>
              <a:ext uri="{FF2B5EF4-FFF2-40B4-BE49-F238E27FC236}">
                <a16:creationId xmlns:a16="http://schemas.microsoft.com/office/drawing/2014/main" id="{B505F1DC-E97F-9255-9E54-0F56EC8E8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7" t="18901" r="31922" b="17269"/>
          <a:stretch/>
        </p:blipFill>
        <p:spPr bwMode="auto">
          <a:xfrm>
            <a:off x="452006" y="2271244"/>
            <a:ext cx="766533" cy="74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, 전자제품, 기계, 계량기이(가) 표시된 사진&#10;&#10;자동 생성된 설명">
            <a:extLst>
              <a:ext uri="{FF2B5EF4-FFF2-40B4-BE49-F238E27FC236}">
                <a16:creationId xmlns:a16="http://schemas.microsoft.com/office/drawing/2014/main" id="{9D1EC28F-2F1E-F241-E49E-47EE97DEB23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711" t="14853" b="9414"/>
          <a:stretch/>
        </p:blipFill>
        <p:spPr>
          <a:xfrm>
            <a:off x="287068" y="3251815"/>
            <a:ext cx="1501191" cy="885537"/>
          </a:xfrm>
          <a:prstGeom prst="rect">
            <a:avLst/>
          </a:prstGeom>
        </p:spPr>
      </p:pic>
      <p:pic>
        <p:nvPicPr>
          <p:cNvPr id="14" name="그림 13" descr="MQ-2 아두이노 가연성 가스 센서 모듈 [SZH-SSBH-026] / 디바이스마트">
            <a:extLst>
              <a:ext uri="{FF2B5EF4-FFF2-40B4-BE49-F238E27FC236}">
                <a16:creationId xmlns:a16="http://schemas.microsoft.com/office/drawing/2014/main" id="{CC83A619-1178-9259-F068-A5CD9433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4205" b="75717" l="23168" r="83168">
                        <a14:foregroundMark x1="44500" y1="28222" x2="44500" y2="28222"/>
                        <a14:foregroundMark x1="76000" y1="38444" x2="76000" y2="38444"/>
                        <a14:foregroundMark x1="77167" y1="42444" x2="77167" y2="42444"/>
                        <a14:foregroundMark x1="78167" y1="47778" x2="78167" y2="47778"/>
                        <a14:foregroundMark x1="78167" y1="52222" x2="78167" y2="52222"/>
                        <a14:foregroundMark x1="46000" y1="28222" x2="46000" y2="28222"/>
                        <a14:backgroundMark x1="71000" y1="60222" x2="71000" y2="60222"/>
                        <a14:backgroundMark x1="78333" y1="40889" x2="78333" y2="4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68" t="6516" r="9332" b="16594"/>
          <a:stretch>
            <a:fillRect/>
          </a:stretch>
        </p:blipFill>
        <p:spPr bwMode="auto">
          <a:xfrm>
            <a:off x="1946505" y="2483952"/>
            <a:ext cx="836458" cy="94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상품 상세보기 : 오실로스코프 - Tektronix TBS1032B 30MHz 2채널 500 MS/s Oscilloscope 오실로스코프">
            <a:extLst>
              <a:ext uri="{FF2B5EF4-FFF2-40B4-BE49-F238E27FC236}">
                <a16:creationId xmlns:a16="http://schemas.microsoft.com/office/drawing/2014/main" id="{DE6F4ACE-EC99-9D52-0869-08694A834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9428" r="92256">
                        <a14:foregroundMark x1="13805" y1="14706" x2="13468" y2="15294"/>
                        <a14:foregroundMark x1="88552" y1="73529" x2="88552" y2="73529"/>
                        <a14:foregroundMark x1="90572" y1="37059" x2="90572" y2="37059"/>
                        <a14:foregroundMark x1="91582" y1="21765" x2="91582" y2="21765"/>
                        <a14:foregroundMark x1="91919" y1="15882" x2="91919" y2="15882"/>
                        <a14:foregroundMark x1="91246" y1="14706" x2="91246" y2="14706"/>
                        <a14:foregroundMark x1="91246" y1="67059" x2="91246" y2="67059"/>
                        <a14:foregroundMark x1="91582" y1="73529" x2="91582" y2="73529"/>
                        <a14:foregroundMark x1="92256" y1="71765" x2="92256" y2="71765"/>
                        <a14:foregroundMark x1="92256" y1="75294" x2="92256" y2="75294"/>
                        <a14:backgroundMark x1="92929" y1="71765" x2="92929" y2="71765"/>
                        <a14:backgroundMark x1="92593" y1="75294" x2="92593" y2="7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422" y="3714308"/>
            <a:ext cx="1911407" cy="109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92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r>
              <a:rPr lang="en-US" altLang="ko-KR" b="1" i="0" dirty="0">
                <a:solidFill>
                  <a:srgbClr val="E6EDF3"/>
                </a:solidFill>
                <a:effectLst/>
                <a:latin typeface="Abadi" panose="020B0604020104020204" pitchFamily="34" charset="0"/>
              </a:rPr>
              <a:t>High Level Design</a:t>
            </a: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  <a:cs typeface="Lexend Deca" panose="020B0600000101010101" charset="-78"/>
              </a:rPr>
              <a:t>13</a:t>
            </a:fld>
            <a:endParaRPr>
              <a:latin typeface="+mj-lt"/>
              <a:cs typeface="Lexend Deca" panose="020B0600000101010101" charset="-78"/>
            </a:endParaRPr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D647F44A-86CD-5833-F835-C343B02DD5BD}"/>
              </a:ext>
            </a:extLst>
          </p:cNvPr>
          <p:cNvSpPr txBox="1">
            <a:spLocks/>
          </p:cNvSpPr>
          <p:nvPr/>
        </p:nvSpPr>
        <p:spPr>
          <a:xfrm>
            <a:off x="8595300" y="4806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lang="en" dirty="0">
              <a:latin typeface="+mj-lt"/>
              <a:cs typeface="Lexend Deca" panose="020B0600000101010101" charset="-7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73033C-8B12-B30B-B1B7-84DF2347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50" y="1371551"/>
            <a:ext cx="7181557" cy="32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1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6340755" cy="8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Divide roles to implement ideas</a:t>
            </a:r>
            <a:endParaRPr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14</a:t>
            </a:fld>
            <a:endParaRPr>
              <a:latin typeface="+mj-lt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8DC2744-7402-E994-FE89-0A755CDB3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53993"/>
              </p:ext>
            </p:extLst>
          </p:nvPr>
        </p:nvGraphicFramePr>
        <p:xfrm>
          <a:off x="660972" y="1801409"/>
          <a:ext cx="8061163" cy="2732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0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3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김유경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 및 서기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도어락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기능 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S/W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하드웨어 연결 구성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회의록 작성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김호준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 및 형상관리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아이디어 구체화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에너지 기능 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S/W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 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</a:p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 총괄 관리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en-US" altLang="ko-KR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Github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관리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이정환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 및 유지보수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ko-KR" altLang="en-US" sz="1500" b="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도어락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기능 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S/W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 AI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 개발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하드웨어 설치 및 유지보수 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최아영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팀장 및 개발 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진행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아이디어 구체화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MCU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통신 개발</a:t>
                      </a:r>
                      <a:r>
                        <a:rPr lang="en-US" altLang="ko-KR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 개발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BA9A6E-8009-B380-D448-625CF3A4C013}"/>
              </a:ext>
            </a:extLst>
          </p:cNvPr>
          <p:cNvGrpSpPr/>
          <p:nvPr/>
        </p:nvGrpSpPr>
        <p:grpSpPr>
          <a:xfrm>
            <a:off x="618649" y="1279580"/>
            <a:ext cx="8103486" cy="442784"/>
            <a:chOff x="534669" y="2082800"/>
            <a:chExt cx="9581203" cy="50323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8D1A68F-DB98-68B2-D7F7-C9364FD7AB48}"/>
                </a:ext>
              </a:extLst>
            </p:cNvPr>
            <p:cNvGrpSpPr/>
            <p:nvPr/>
          </p:nvGrpSpPr>
          <p:grpSpPr>
            <a:xfrm>
              <a:off x="534669" y="2082800"/>
              <a:ext cx="9581203" cy="503238"/>
              <a:chOff x="534669" y="2082800"/>
              <a:chExt cx="9581203" cy="503238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68FF5E00-F3C7-DFC8-8AAD-874DAE0EA1E4}"/>
                  </a:ext>
                </a:extLst>
              </p:cNvPr>
              <p:cNvSpPr/>
              <p:nvPr/>
            </p:nvSpPr>
            <p:spPr>
              <a:xfrm>
                <a:off x="534669" y="2082800"/>
                <a:ext cx="9581203" cy="503238"/>
              </a:xfrm>
              <a:prstGeom prst="roundRect">
                <a:avLst/>
              </a:prstGeom>
              <a:solidFill>
                <a:srgbClr val="442CA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4" algn="l"/>
                    <a:tab pos="97398" algn="l"/>
                  </a:tabLst>
                </a:pP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C9285E0-876F-66E3-60F8-5468D8C7FB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432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EA5B8C8-0D44-5478-9A41-EA4F3FD5B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883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DD510A-CC30-6879-7A2E-362779274CDE}"/>
                </a:ext>
              </a:extLst>
            </p:cNvPr>
            <p:cNvSpPr/>
            <p:nvPr/>
          </p:nvSpPr>
          <p:spPr>
            <a:xfrm>
              <a:off x="534670" y="2209782"/>
              <a:ext cx="1267748" cy="268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4" algn="l"/>
                  <a:tab pos="97398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이름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44587D-4392-D91C-D4AA-D801CB425DBA}"/>
                </a:ext>
              </a:extLst>
            </p:cNvPr>
            <p:cNvSpPr/>
            <p:nvPr/>
          </p:nvSpPr>
          <p:spPr>
            <a:xfrm>
              <a:off x="1501385" y="2221602"/>
              <a:ext cx="2070106" cy="268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4" algn="l"/>
                  <a:tab pos="97398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역할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0592B64-E6FD-33D3-EA21-29B01D22D48E}"/>
                </a:ext>
              </a:extLst>
            </p:cNvPr>
            <p:cNvSpPr/>
            <p:nvPr/>
          </p:nvSpPr>
          <p:spPr>
            <a:xfrm>
              <a:off x="5519753" y="2184833"/>
              <a:ext cx="1966326" cy="268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4" algn="l"/>
                  <a:tab pos="97398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Gantt chart</a:t>
            </a:r>
            <a:endParaRPr dirty="0">
              <a:latin typeface="+mj-lt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15</a:t>
            </a:fld>
            <a:endParaRPr>
              <a:latin typeface="+mj-lt"/>
            </a:endParaRPr>
          </a:p>
        </p:txBody>
      </p:sp>
      <p:graphicFrame>
        <p:nvGraphicFramePr>
          <p:cNvPr id="2" name="표 45">
            <a:extLst>
              <a:ext uri="{FF2B5EF4-FFF2-40B4-BE49-F238E27FC236}">
                <a16:creationId xmlns:a16="http://schemas.microsoft.com/office/drawing/2014/main" id="{7FE3F27B-9D63-186E-5D17-3351C037C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28317"/>
              </p:ext>
            </p:extLst>
          </p:nvPr>
        </p:nvGraphicFramePr>
        <p:xfrm>
          <a:off x="687230" y="1122731"/>
          <a:ext cx="7930993" cy="359961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94760">
                  <a:extLst>
                    <a:ext uri="{9D8B030D-6E8A-4147-A177-3AD203B41FA5}">
                      <a16:colId xmlns:a16="http://schemas.microsoft.com/office/drawing/2014/main" val="2929067548"/>
                    </a:ext>
                  </a:extLst>
                </a:gridCol>
                <a:gridCol w="1786681">
                  <a:extLst>
                    <a:ext uri="{9D8B030D-6E8A-4147-A177-3AD203B41FA5}">
                      <a16:colId xmlns:a16="http://schemas.microsoft.com/office/drawing/2014/main" val="3110043677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1489106126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2006381895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1931751796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3209648495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4075841721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1199551139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3015901876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2069073772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724558011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3226061874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3824402665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3137890189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3657432435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2204970153"/>
                    </a:ext>
                  </a:extLst>
                </a:gridCol>
              </a:tblGrid>
              <a:tr h="28483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2CA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세부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2CA4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2CA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2CA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2CA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2CA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494966"/>
                  </a:ext>
                </a:extLst>
              </a:tr>
              <a:tr h="277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26769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주제 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아이디어 구체화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101182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아이디어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338331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기술검토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16423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아이디어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741475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MCU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572641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중앙서버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61028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102245"/>
                  </a:ext>
                </a:extLst>
              </a:tr>
              <a:tr h="3352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결과물 시연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테스트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20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75319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최종 보고서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2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5099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644522-219B-BE34-9ACC-CEB6CC0C8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28344"/>
              </p:ext>
            </p:extLst>
          </p:nvPr>
        </p:nvGraphicFramePr>
        <p:xfrm>
          <a:off x="1574800" y="1120140"/>
          <a:ext cx="1798320" cy="604520"/>
        </p:xfrm>
        <a:graphic>
          <a:graphicData uri="http://schemas.openxmlformats.org/drawingml/2006/table">
            <a:tbl>
              <a:tblPr/>
              <a:tblGrid>
                <a:gridCol w="1798320">
                  <a:extLst>
                    <a:ext uri="{9D8B030D-6E8A-4147-A177-3AD203B41FA5}">
                      <a16:colId xmlns:a16="http://schemas.microsoft.com/office/drawing/2014/main" val="2912615547"/>
                    </a:ext>
                  </a:extLst>
                </a:gridCol>
              </a:tblGrid>
              <a:tr h="6045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72893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1F899B9-947A-0AD6-33E6-87CC59CEF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1905"/>
              </p:ext>
            </p:extLst>
          </p:nvPr>
        </p:nvGraphicFramePr>
        <p:xfrm>
          <a:off x="3364230" y="1123950"/>
          <a:ext cx="232093" cy="304800"/>
        </p:xfrm>
        <a:graphic>
          <a:graphicData uri="http://schemas.openxmlformats.org/drawingml/2006/table">
            <a:tbl>
              <a:tblPr/>
              <a:tblGrid>
                <a:gridCol w="232093">
                  <a:extLst>
                    <a:ext uri="{9D8B030D-6E8A-4147-A177-3AD203B41FA5}">
                      <a16:colId xmlns:a16="http://schemas.microsoft.com/office/drawing/2014/main" val="176141081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89885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33399" y="533400"/>
            <a:ext cx="7281203" cy="4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A demonstration video</a:t>
            </a:r>
            <a:endParaRPr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16</a:t>
            </a:fld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241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  <a:cs typeface="Lexend Deca" panose="020B0600000101010101" charset="-78"/>
              </a:rPr>
              <a:t>17</a:t>
            </a:fld>
            <a:endParaRPr>
              <a:latin typeface="+mj-lt"/>
              <a:cs typeface="Lexend Deca" panose="020B0600000101010101" charset="-78"/>
            </a:endParaRPr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D647F44A-86CD-5833-F835-C343B02DD5BD}"/>
              </a:ext>
            </a:extLst>
          </p:cNvPr>
          <p:cNvSpPr txBox="1">
            <a:spLocks/>
          </p:cNvSpPr>
          <p:nvPr/>
        </p:nvSpPr>
        <p:spPr>
          <a:xfrm>
            <a:off x="8595300" y="4806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lang="en" dirty="0">
              <a:latin typeface="+mj-lt"/>
              <a:cs typeface="Lexend Deca" panose="020B0600000101010101" charset="-78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4F9B04CD-0ABA-9AF1-250F-F3156D41DF97}"/>
              </a:ext>
            </a:extLst>
          </p:cNvPr>
          <p:cNvSpPr/>
          <p:nvPr/>
        </p:nvSpPr>
        <p:spPr>
          <a:xfrm>
            <a:off x="3668231" y="1203904"/>
            <a:ext cx="1453829" cy="48614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start</a:t>
            </a:r>
            <a:endParaRPr lang="ko-KR" altLang="en-US" sz="1600" dirty="0"/>
          </a:p>
        </p:txBody>
      </p:sp>
      <p:sp>
        <p:nvSpPr>
          <p:cNvPr id="35" name="순서도: 판단 34">
            <a:extLst>
              <a:ext uri="{FF2B5EF4-FFF2-40B4-BE49-F238E27FC236}">
                <a16:creationId xmlns:a16="http://schemas.microsoft.com/office/drawing/2014/main" id="{1E915FDB-E7EC-0253-B2B2-A67E0F5CB0BE}"/>
              </a:ext>
            </a:extLst>
          </p:cNvPr>
          <p:cNvSpPr/>
          <p:nvPr/>
        </p:nvSpPr>
        <p:spPr>
          <a:xfrm>
            <a:off x="1290899" y="2210237"/>
            <a:ext cx="1930165" cy="387369"/>
          </a:xfrm>
          <a:prstGeom prst="flowChartDecis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정답</a:t>
            </a:r>
          </a:p>
        </p:txBody>
      </p: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65C13C7B-7704-4996-BE01-DC22E4EDA106}"/>
              </a:ext>
            </a:extLst>
          </p:cNvPr>
          <p:cNvSpPr/>
          <p:nvPr/>
        </p:nvSpPr>
        <p:spPr>
          <a:xfrm>
            <a:off x="1290899" y="1738442"/>
            <a:ext cx="1930166" cy="302942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비밀번호 입력</a:t>
            </a:r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D4984D28-3AA0-B506-D72B-A769E1091A7E}"/>
              </a:ext>
            </a:extLst>
          </p:cNvPr>
          <p:cNvSpPr/>
          <p:nvPr/>
        </p:nvSpPr>
        <p:spPr>
          <a:xfrm>
            <a:off x="3363421" y="2924302"/>
            <a:ext cx="1930166" cy="302942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문 열림</a:t>
            </a:r>
          </a:p>
        </p:txBody>
      </p: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87391A60-94F9-67FE-3E15-FA383D8FDBF8}"/>
              </a:ext>
            </a:extLst>
          </p:cNvPr>
          <p:cNvSpPr/>
          <p:nvPr/>
        </p:nvSpPr>
        <p:spPr>
          <a:xfrm>
            <a:off x="1290899" y="3322680"/>
            <a:ext cx="1930166" cy="397302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문 완전 잠금</a:t>
            </a:r>
            <a:br>
              <a:rPr lang="en-US" altLang="ko-KR" sz="900" dirty="0"/>
            </a:br>
            <a:r>
              <a:rPr lang="ko-KR" altLang="en-US" sz="900" dirty="0"/>
              <a:t>카메라 작동</a:t>
            </a:r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0E117F58-618F-55D7-38E7-EE4D80A8569C}"/>
              </a:ext>
            </a:extLst>
          </p:cNvPr>
          <p:cNvSpPr/>
          <p:nvPr/>
        </p:nvSpPr>
        <p:spPr>
          <a:xfrm>
            <a:off x="1290899" y="2766459"/>
            <a:ext cx="1930165" cy="387369"/>
          </a:xfrm>
          <a:prstGeom prst="flowChartDecis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오답 </a:t>
            </a:r>
            <a:r>
              <a:rPr lang="en-US" altLang="ko-KR" sz="900" dirty="0"/>
              <a:t>5</a:t>
            </a:r>
            <a:r>
              <a:rPr lang="ko-KR" altLang="en-US" sz="900" dirty="0"/>
              <a:t>회</a:t>
            </a: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411EEAF8-642C-74E4-9D17-BB688A5D6CE3}"/>
              </a:ext>
            </a:extLst>
          </p:cNvPr>
          <p:cNvSpPr/>
          <p:nvPr/>
        </p:nvSpPr>
        <p:spPr>
          <a:xfrm>
            <a:off x="1290899" y="3888835"/>
            <a:ext cx="1930165" cy="387369"/>
          </a:xfrm>
          <a:prstGeom prst="flowChartDecisio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집 주인</a:t>
            </a:r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26C4C070-5FA6-CBBD-19DA-F51DEED3AA36}"/>
              </a:ext>
            </a:extLst>
          </p:cNvPr>
          <p:cNvSpPr/>
          <p:nvPr/>
        </p:nvSpPr>
        <p:spPr>
          <a:xfrm>
            <a:off x="1290899" y="4445058"/>
            <a:ext cx="1930166" cy="501593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침입자 사진 </a:t>
            </a:r>
            <a:br>
              <a:rPr lang="en-US" altLang="ko-KR" sz="900" dirty="0"/>
            </a:br>
            <a:r>
              <a:rPr lang="ko-KR" altLang="en-US" sz="900" dirty="0" err="1"/>
              <a:t>중앙서버에</a:t>
            </a:r>
            <a:r>
              <a:rPr lang="ko-KR" altLang="en-US" sz="900" dirty="0"/>
              <a:t> 전송</a:t>
            </a:r>
            <a:br>
              <a:rPr lang="en-US" altLang="ko-KR" sz="900" dirty="0"/>
            </a:br>
            <a:r>
              <a:rPr lang="en-US" altLang="ko-KR" sz="900" dirty="0"/>
              <a:t>(</a:t>
            </a:r>
            <a:r>
              <a:rPr lang="ko-KR" altLang="en-US" sz="900" dirty="0"/>
              <a:t>로그 기록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C1ED5A7-85F6-3875-5AB7-F63BBAD59086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2219870" y="1446978"/>
            <a:ext cx="1448361" cy="29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DB2DE42-E1C8-9AEA-891F-A9D92B6EBBFD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>
            <a:off x="2255981" y="2041385"/>
            <a:ext cx="1" cy="16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66B35BF-8CC1-6850-7764-A54801B7E330}"/>
              </a:ext>
            </a:extLst>
          </p:cNvPr>
          <p:cNvCxnSpPr>
            <a:stCxn id="35" idx="2"/>
            <a:endCxn id="39" idx="0"/>
          </p:cNvCxnSpPr>
          <p:nvPr/>
        </p:nvCxnSpPr>
        <p:spPr>
          <a:xfrm>
            <a:off x="2255982" y="2597606"/>
            <a:ext cx="0" cy="1688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0890256-B0DA-47D9-B1F7-E9A602B63E55}"/>
              </a:ext>
            </a:extLst>
          </p:cNvPr>
          <p:cNvCxnSpPr>
            <a:stCxn id="39" idx="2"/>
            <a:endCxn id="38" idx="0"/>
          </p:cNvCxnSpPr>
          <p:nvPr/>
        </p:nvCxnSpPr>
        <p:spPr>
          <a:xfrm flipH="1">
            <a:off x="2255981" y="3153827"/>
            <a:ext cx="1" cy="1688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E084E2B-2284-A6DF-A138-157AD41070C6}"/>
              </a:ext>
            </a:extLst>
          </p:cNvPr>
          <p:cNvCxnSpPr>
            <a:stCxn id="38" idx="2"/>
            <a:endCxn id="40" idx="0"/>
          </p:cNvCxnSpPr>
          <p:nvPr/>
        </p:nvCxnSpPr>
        <p:spPr>
          <a:xfrm>
            <a:off x="2255981" y="3719983"/>
            <a:ext cx="1" cy="1688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5A970CC-98D7-58A2-FE1A-AE5CD2535556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3221064" y="2403922"/>
            <a:ext cx="142358" cy="671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EA9948D-2540-AE16-1F95-C1C3A12E33C4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 flipH="1">
            <a:off x="2255981" y="4276205"/>
            <a:ext cx="1" cy="1688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3">
            <a:extLst>
              <a:ext uri="{FF2B5EF4-FFF2-40B4-BE49-F238E27FC236}">
                <a16:creationId xmlns:a16="http://schemas.microsoft.com/office/drawing/2014/main" id="{E4C25194-9675-0D8C-59D2-F91DB56C54BE}"/>
              </a:ext>
            </a:extLst>
          </p:cNvPr>
          <p:cNvCxnSpPr>
            <a:cxnSpLocks/>
          </p:cNvCxnSpPr>
          <p:nvPr/>
        </p:nvCxnSpPr>
        <p:spPr>
          <a:xfrm rot="10800000">
            <a:off x="1288454" y="1907084"/>
            <a:ext cx="1" cy="1070230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5">
            <a:extLst>
              <a:ext uri="{FF2B5EF4-FFF2-40B4-BE49-F238E27FC236}">
                <a16:creationId xmlns:a16="http://schemas.microsoft.com/office/drawing/2014/main" id="{7D2B8E43-2B86-239B-B1A0-788C862CD077}"/>
              </a:ext>
            </a:extLst>
          </p:cNvPr>
          <p:cNvCxnSpPr>
            <a:stCxn id="40" idx="1"/>
            <a:endCxn id="36" idx="1"/>
          </p:cNvCxnSpPr>
          <p:nvPr/>
        </p:nvCxnSpPr>
        <p:spPr>
          <a:xfrm rot="10800000">
            <a:off x="1290899" y="1889914"/>
            <a:ext cx="1" cy="219260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FE2B271-85D8-D939-029A-E3C7A16E5098}"/>
              </a:ext>
            </a:extLst>
          </p:cNvPr>
          <p:cNvSpPr txBox="1"/>
          <p:nvPr/>
        </p:nvSpPr>
        <p:spPr>
          <a:xfrm>
            <a:off x="3241492" y="2571205"/>
            <a:ext cx="426738" cy="23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YES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7F41CC-5C81-769A-095E-FBDBF01B0686}"/>
              </a:ext>
            </a:extLst>
          </p:cNvPr>
          <p:cNvSpPr txBox="1"/>
          <p:nvPr/>
        </p:nvSpPr>
        <p:spPr>
          <a:xfrm>
            <a:off x="2330809" y="2594887"/>
            <a:ext cx="356713" cy="23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NO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FA3CAE-3B3D-8C85-3980-BEBF566D2111}"/>
              </a:ext>
            </a:extLst>
          </p:cNvPr>
          <p:cNvSpPr txBox="1"/>
          <p:nvPr/>
        </p:nvSpPr>
        <p:spPr>
          <a:xfrm>
            <a:off x="2338052" y="3117457"/>
            <a:ext cx="427465" cy="23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YES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AABE03-EB32-C6B7-594D-ED7517834803}"/>
              </a:ext>
            </a:extLst>
          </p:cNvPr>
          <p:cNvSpPr txBox="1"/>
          <p:nvPr/>
        </p:nvSpPr>
        <p:spPr>
          <a:xfrm>
            <a:off x="1034664" y="2766227"/>
            <a:ext cx="426738" cy="23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NO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9D8F8E-19C0-44CB-100E-37F7434C1F7F}"/>
              </a:ext>
            </a:extLst>
          </p:cNvPr>
          <p:cNvSpPr txBox="1"/>
          <p:nvPr/>
        </p:nvSpPr>
        <p:spPr>
          <a:xfrm>
            <a:off x="2326003" y="4224546"/>
            <a:ext cx="366323" cy="23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NO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EB902B-E273-2243-1D2B-7A8AA2B77907}"/>
              </a:ext>
            </a:extLst>
          </p:cNvPr>
          <p:cNvSpPr txBox="1"/>
          <p:nvPr/>
        </p:nvSpPr>
        <p:spPr>
          <a:xfrm>
            <a:off x="1088060" y="3849850"/>
            <a:ext cx="426738" cy="23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YES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순서도: 대체 처리 56">
            <a:extLst>
              <a:ext uri="{FF2B5EF4-FFF2-40B4-BE49-F238E27FC236}">
                <a16:creationId xmlns:a16="http://schemas.microsoft.com/office/drawing/2014/main" id="{51CF6F8C-253E-1789-68DB-BB619E0B361D}"/>
              </a:ext>
            </a:extLst>
          </p:cNvPr>
          <p:cNvSpPr/>
          <p:nvPr/>
        </p:nvSpPr>
        <p:spPr>
          <a:xfrm>
            <a:off x="5853948" y="2041384"/>
            <a:ext cx="1930166" cy="302942"/>
          </a:xfrm>
          <a:prstGeom prst="flowChartAlternateProcess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/>
              <a:t>온습도</a:t>
            </a:r>
            <a:r>
              <a:rPr lang="en-US" altLang="ko-KR" sz="900" dirty="0"/>
              <a:t>, </a:t>
            </a:r>
            <a:r>
              <a:rPr lang="ko-KR" altLang="en-US" sz="900" dirty="0"/>
              <a:t>가스 측정</a:t>
            </a:r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A03319E7-1926-8E6C-F870-AF6DDE713F1E}"/>
              </a:ext>
            </a:extLst>
          </p:cNvPr>
          <p:cNvSpPr/>
          <p:nvPr/>
        </p:nvSpPr>
        <p:spPr>
          <a:xfrm>
            <a:off x="4712586" y="3893843"/>
            <a:ext cx="1930166" cy="302942"/>
          </a:xfrm>
          <a:prstGeom prst="flowChartAlternateProcess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LCD </a:t>
            </a:r>
            <a:r>
              <a:rPr lang="ko-KR" altLang="en-US" sz="900" dirty="0" err="1"/>
              <a:t>온습도</a:t>
            </a:r>
            <a:r>
              <a:rPr lang="ko-KR" altLang="en-US" sz="900" dirty="0"/>
              <a:t> </a:t>
            </a:r>
            <a:r>
              <a:rPr lang="en-US" altLang="ko-KR" sz="900" dirty="0"/>
              <a:t>display</a:t>
            </a:r>
            <a:endParaRPr lang="ko-KR" altLang="en-US" sz="900" dirty="0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0B00298A-381E-E528-09FB-C101944D5867}"/>
              </a:ext>
            </a:extLst>
          </p:cNvPr>
          <p:cNvSpPr/>
          <p:nvPr/>
        </p:nvSpPr>
        <p:spPr>
          <a:xfrm>
            <a:off x="6733298" y="3727472"/>
            <a:ext cx="1930166" cy="501594"/>
          </a:xfrm>
          <a:prstGeom prst="flowChartAlternateProcess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/>
              <a:t>온습도</a:t>
            </a:r>
            <a:r>
              <a:rPr lang="en-US" altLang="ko-KR" sz="900" dirty="0"/>
              <a:t>, </a:t>
            </a:r>
            <a:r>
              <a:rPr lang="ko-KR" altLang="en-US" sz="900" dirty="0"/>
              <a:t>가스 측정 값</a:t>
            </a:r>
            <a:br>
              <a:rPr lang="en-US" altLang="ko-KR" sz="900" dirty="0"/>
            </a:br>
            <a:r>
              <a:rPr lang="ko-KR" altLang="en-US" sz="900" dirty="0"/>
              <a:t>중앙서버에 전송</a:t>
            </a:r>
            <a:br>
              <a:rPr lang="en-US" altLang="ko-KR" sz="900" dirty="0"/>
            </a:br>
            <a:r>
              <a:rPr lang="en-US" altLang="ko-KR" sz="900" dirty="0"/>
              <a:t>(</a:t>
            </a:r>
            <a:r>
              <a:rPr lang="ko-KR" altLang="en-US" sz="900" dirty="0"/>
              <a:t>로그 기록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E2E0A6F-C980-D37C-8C80-525461A69F1D}"/>
              </a:ext>
            </a:extLst>
          </p:cNvPr>
          <p:cNvCxnSpPr>
            <a:cxnSpLocks/>
            <a:stCxn id="34" idx="6"/>
            <a:endCxn id="57" idx="0"/>
          </p:cNvCxnSpPr>
          <p:nvPr/>
        </p:nvCxnSpPr>
        <p:spPr>
          <a:xfrm>
            <a:off x="5122060" y="1446978"/>
            <a:ext cx="1696971" cy="59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388F19C-2D66-5C4E-276E-F43C6AC09ACC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5677669" y="2339360"/>
            <a:ext cx="1055629" cy="155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7DD706AA-0634-2B0D-A1E7-523982A38FCB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>
          <a:xfrm>
            <a:off x="6819031" y="2344326"/>
            <a:ext cx="879350" cy="138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FA70EA2C-5D3E-99C7-63FB-00F5EB521A47}"/>
              </a:ext>
            </a:extLst>
          </p:cNvPr>
          <p:cNvSpPr/>
          <p:nvPr/>
        </p:nvSpPr>
        <p:spPr>
          <a:xfrm>
            <a:off x="1290899" y="2231416"/>
            <a:ext cx="1930165" cy="387369"/>
          </a:xfrm>
          <a:prstGeom prst="flowChartDecisio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정답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3399A388-8A7D-94E3-18D2-226F4B344FF0}"/>
              </a:ext>
            </a:extLst>
          </p:cNvPr>
          <p:cNvSpPr/>
          <p:nvPr/>
        </p:nvSpPr>
        <p:spPr>
          <a:xfrm>
            <a:off x="1290899" y="1759621"/>
            <a:ext cx="1930166" cy="302942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비밀번호 입력</a:t>
            </a: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82CB19EF-61AB-59A1-A547-014C5B44664D}"/>
              </a:ext>
            </a:extLst>
          </p:cNvPr>
          <p:cNvSpPr/>
          <p:nvPr/>
        </p:nvSpPr>
        <p:spPr>
          <a:xfrm>
            <a:off x="3363421" y="2945481"/>
            <a:ext cx="1930166" cy="302942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문 열림</a:t>
            </a:r>
          </a:p>
        </p:txBody>
      </p:sp>
      <p:sp>
        <p:nvSpPr>
          <p:cNvPr id="26" name="순서도: 대체 처리 25">
            <a:extLst>
              <a:ext uri="{FF2B5EF4-FFF2-40B4-BE49-F238E27FC236}">
                <a16:creationId xmlns:a16="http://schemas.microsoft.com/office/drawing/2014/main" id="{2C0586A8-BDAF-7CF5-5683-1AA6672E6120}"/>
              </a:ext>
            </a:extLst>
          </p:cNvPr>
          <p:cNvSpPr/>
          <p:nvPr/>
        </p:nvSpPr>
        <p:spPr>
          <a:xfrm>
            <a:off x="1290899" y="3343859"/>
            <a:ext cx="1930166" cy="397302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문 완전 잠금</a:t>
            </a:r>
            <a:br>
              <a:rPr lang="en-US" altLang="ko-KR" sz="900" dirty="0"/>
            </a:br>
            <a:r>
              <a:rPr lang="ko-KR" altLang="en-US" sz="900" dirty="0"/>
              <a:t>카메라 작동</a:t>
            </a:r>
          </a:p>
        </p:txBody>
      </p:sp>
      <p:sp>
        <p:nvSpPr>
          <p:cNvPr id="27" name="순서도: 판단 26">
            <a:extLst>
              <a:ext uri="{FF2B5EF4-FFF2-40B4-BE49-F238E27FC236}">
                <a16:creationId xmlns:a16="http://schemas.microsoft.com/office/drawing/2014/main" id="{BABB928D-AE85-02D7-C33A-0A6A9AF67F2C}"/>
              </a:ext>
            </a:extLst>
          </p:cNvPr>
          <p:cNvSpPr/>
          <p:nvPr/>
        </p:nvSpPr>
        <p:spPr>
          <a:xfrm>
            <a:off x="1290899" y="2787638"/>
            <a:ext cx="1930165" cy="387369"/>
          </a:xfrm>
          <a:prstGeom prst="flowChartDecisio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오답 </a:t>
            </a:r>
            <a:r>
              <a:rPr lang="en-US" altLang="ko-KR" sz="900" dirty="0"/>
              <a:t>3</a:t>
            </a:r>
            <a:r>
              <a:rPr lang="ko-KR" altLang="en-US" sz="900" dirty="0"/>
              <a:t>회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B8B405D-8870-9035-CD93-D9FF7B3AA7C6}"/>
              </a:ext>
            </a:extLst>
          </p:cNvPr>
          <p:cNvCxnSpPr>
            <a:cxnSpLocks/>
          </p:cNvCxnSpPr>
          <p:nvPr/>
        </p:nvCxnSpPr>
        <p:spPr>
          <a:xfrm flipH="1">
            <a:off x="2219870" y="1446746"/>
            <a:ext cx="1448361" cy="2949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직선 화살표 연결선 447">
            <a:extLst>
              <a:ext uri="{FF2B5EF4-FFF2-40B4-BE49-F238E27FC236}">
                <a16:creationId xmlns:a16="http://schemas.microsoft.com/office/drawing/2014/main" id="{E4267874-1ABB-6223-0286-38880DEF145D}"/>
              </a:ext>
            </a:extLst>
          </p:cNvPr>
          <p:cNvCxnSpPr/>
          <p:nvPr/>
        </p:nvCxnSpPr>
        <p:spPr>
          <a:xfrm>
            <a:off x="2255981" y="2041153"/>
            <a:ext cx="1" cy="1688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직선 화살표 연결선 448">
            <a:extLst>
              <a:ext uri="{FF2B5EF4-FFF2-40B4-BE49-F238E27FC236}">
                <a16:creationId xmlns:a16="http://schemas.microsoft.com/office/drawing/2014/main" id="{4776F28F-64AD-0532-8BF6-9043AFAD3549}"/>
              </a:ext>
            </a:extLst>
          </p:cNvPr>
          <p:cNvCxnSpPr/>
          <p:nvPr/>
        </p:nvCxnSpPr>
        <p:spPr>
          <a:xfrm>
            <a:off x="3221064" y="2403690"/>
            <a:ext cx="142358" cy="6718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꺾인 연결선 45">
            <a:extLst>
              <a:ext uri="{FF2B5EF4-FFF2-40B4-BE49-F238E27FC236}">
                <a16:creationId xmlns:a16="http://schemas.microsoft.com/office/drawing/2014/main" id="{92342F23-52DC-5BD8-BC05-59E0580CF9DF}"/>
              </a:ext>
            </a:extLst>
          </p:cNvPr>
          <p:cNvCxnSpPr/>
          <p:nvPr/>
        </p:nvCxnSpPr>
        <p:spPr>
          <a:xfrm rot="10800000">
            <a:off x="1290899" y="1889682"/>
            <a:ext cx="1" cy="2192607"/>
          </a:xfrm>
          <a:prstGeom prst="bentConnector3">
            <a:avLst>
              <a:gd name="adj1" fmla="val 2286010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화살표 연결선 450">
            <a:extLst>
              <a:ext uri="{FF2B5EF4-FFF2-40B4-BE49-F238E27FC236}">
                <a16:creationId xmlns:a16="http://schemas.microsoft.com/office/drawing/2014/main" id="{791D2E93-240B-AC8F-84F7-D33E7DF2433D}"/>
              </a:ext>
            </a:extLst>
          </p:cNvPr>
          <p:cNvCxnSpPr>
            <a:cxnSpLocks/>
          </p:cNvCxnSpPr>
          <p:nvPr/>
        </p:nvCxnSpPr>
        <p:spPr>
          <a:xfrm>
            <a:off x="5122060" y="1446746"/>
            <a:ext cx="1696971" cy="5944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화살표 연결선 452">
            <a:extLst>
              <a:ext uri="{FF2B5EF4-FFF2-40B4-BE49-F238E27FC236}">
                <a16:creationId xmlns:a16="http://schemas.microsoft.com/office/drawing/2014/main" id="{7E74AEAE-497B-0942-125D-2447499E738B}"/>
              </a:ext>
            </a:extLst>
          </p:cNvPr>
          <p:cNvCxnSpPr>
            <a:cxnSpLocks/>
          </p:cNvCxnSpPr>
          <p:nvPr/>
        </p:nvCxnSpPr>
        <p:spPr>
          <a:xfrm flipH="1">
            <a:off x="5677669" y="2339128"/>
            <a:ext cx="1055629" cy="15544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화살표 연결선 453">
            <a:extLst>
              <a:ext uri="{FF2B5EF4-FFF2-40B4-BE49-F238E27FC236}">
                <a16:creationId xmlns:a16="http://schemas.microsoft.com/office/drawing/2014/main" id="{896F7339-8E33-6BCE-D271-6A4330A2D96C}"/>
              </a:ext>
            </a:extLst>
          </p:cNvPr>
          <p:cNvCxnSpPr>
            <a:cxnSpLocks/>
          </p:cNvCxnSpPr>
          <p:nvPr/>
        </p:nvCxnSpPr>
        <p:spPr>
          <a:xfrm>
            <a:off x="6819031" y="2344094"/>
            <a:ext cx="879350" cy="13831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8B41DA5F-6A6A-50D0-E701-FF66582441CE}"/>
              </a:ext>
            </a:extLst>
          </p:cNvPr>
          <p:cNvSpPr/>
          <p:nvPr/>
        </p:nvSpPr>
        <p:spPr>
          <a:xfrm>
            <a:off x="1127873" y="1185897"/>
            <a:ext cx="1790128" cy="3027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Door lock function</a:t>
            </a:r>
            <a:endParaRPr lang="ko-KR" altLang="en-US" sz="1200" dirty="0"/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68608D99-E500-340D-8E37-66A75BA2FB4A}"/>
              </a:ext>
            </a:extLst>
          </p:cNvPr>
          <p:cNvSpPr/>
          <p:nvPr/>
        </p:nvSpPr>
        <p:spPr>
          <a:xfrm>
            <a:off x="5970545" y="1214658"/>
            <a:ext cx="1704688" cy="3027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  <a:latin typeface="HY견고딕" panose="02030600000101010101" pitchFamily="18" charset="-127"/>
                <a:cs typeface="Lexend Deca" panose="020B0600000101010101" charset="-78"/>
              </a:rPr>
              <a:t>E</a:t>
            </a:r>
            <a:r>
              <a:rPr lang="en-US" altLang="ko-KR" sz="12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nergy function</a:t>
            </a:r>
            <a:endParaRPr lang="ko-KR" altLang="en-US" sz="1200" dirty="0"/>
          </a:p>
        </p:txBody>
      </p:sp>
      <p:sp>
        <p:nvSpPr>
          <p:cNvPr id="3" name="Google Shape;474;p41">
            <a:extLst>
              <a:ext uri="{FF2B5EF4-FFF2-40B4-BE49-F238E27FC236}">
                <a16:creationId xmlns:a16="http://schemas.microsoft.com/office/drawing/2014/main" id="{D00CF45A-BD6B-6536-3DCE-DEA5FC50D7A0}"/>
              </a:ext>
            </a:extLst>
          </p:cNvPr>
          <p:cNvSpPr txBox="1">
            <a:spLocks/>
          </p:cNvSpPr>
          <p:nvPr/>
        </p:nvSpPr>
        <p:spPr>
          <a:xfrm>
            <a:off x="664956" y="438093"/>
            <a:ext cx="703007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Flow Chart</a:t>
            </a:r>
            <a:endParaRPr lang="en-US"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871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+mj-lt"/>
                <a:cs typeface="Lexend Deca" panose="020B0600000101010101" charset="-78"/>
              </a:rPr>
              <a:t>AI 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Computer </a:t>
            </a: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</a:rPr>
              <a:t>V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ision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18</a:t>
            </a:fld>
            <a:endParaRPr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6F0CB-749B-389A-24B5-DA952C5B4EED}"/>
              </a:ext>
            </a:extLst>
          </p:cNvPr>
          <p:cNvSpPr txBox="1"/>
          <p:nvPr/>
        </p:nvSpPr>
        <p:spPr>
          <a:xfrm>
            <a:off x="1393421" y="4299014"/>
            <a:ext cx="1643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https://opencv.org/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9F07B-8730-621B-15D6-BBBBF41E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941" y="1695982"/>
            <a:ext cx="2068665" cy="2546049"/>
          </a:xfrm>
          <a:prstGeom prst="rect">
            <a:avLst/>
          </a:prstGeom>
        </p:spPr>
      </p:pic>
      <p:pic>
        <p:nvPicPr>
          <p:cNvPr id="2" name="Picture 4" descr="라즈베리파이">
            <a:extLst>
              <a:ext uri="{FF2B5EF4-FFF2-40B4-BE49-F238E27FC236}">
                <a16:creationId xmlns:a16="http://schemas.microsoft.com/office/drawing/2014/main" id="{5B4866CC-8BD4-C3C5-EC98-EF73E41BA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637168" y="1779707"/>
            <a:ext cx="2381687" cy="2462324"/>
          </a:xfrm>
          <a:prstGeom prst="rect">
            <a:avLst/>
          </a:prstGeom>
          <a:noFill/>
        </p:spPr>
      </p:pic>
      <p:sp>
        <p:nvSpPr>
          <p:cNvPr id="3" name="Google Shape;42;p8">
            <a:extLst>
              <a:ext uri="{FF2B5EF4-FFF2-40B4-BE49-F238E27FC236}">
                <a16:creationId xmlns:a16="http://schemas.microsoft.com/office/drawing/2014/main" id="{129D3CE4-3223-3F1F-03E1-4EA61A8481C5}"/>
              </a:ext>
            </a:extLst>
          </p:cNvPr>
          <p:cNvSpPr/>
          <p:nvPr/>
        </p:nvSpPr>
        <p:spPr>
          <a:xfrm>
            <a:off x="6018856" y="1836690"/>
            <a:ext cx="3967662" cy="17691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en-US" altLang="ko-KR" sz="16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·</a:t>
            </a:r>
            <a:r>
              <a:rPr kumimoji="0" lang="ko-KR" altLang="en-US" sz="16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kumimoji="0" lang="ko-KR" altLang="en-US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장점 </a:t>
            </a:r>
            <a:r>
              <a:rPr kumimoji="0" lang="en-US" altLang="ko-KR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:</a:t>
            </a:r>
            <a:r>
              <a:rPr kumimoji="0" lang="ko-KR" altLang="en-US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간단하고 빠르게 구현 가능</a:t>
            </a:r>
            <a:r>
              <a:rPr kumimoji="0" lang="en-US" altLang="ko-KR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실시간 응용에 적합</a:t>
            </a:r>
            <a:r>
              <a:rPr kumimoji="0" lang="en-US" altLang="ko-KR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적은 데이터 요구량</a:t>
            </a:r>
            <a:r>
              <a:rPr kumimoji="0" lang="en-US" altLang="ko-KR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endParaRPr kumimoji="0" lang="en-US" altLang="ko-KR" sz="1200" b="1" i="0" u="none" strike="noStrike" kern="0" cap="none" spc="0" normalizeH="0" baseline="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en-US" altLang="ko-KR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·</a:t>
            </a:r>
            <a:r>
              <a:rPr kumimoji="0" lang="ko-KR" altLang="en-US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단점 </a:t>
            </a:r>
            <a:r>
              <a:rPr kumimoji="0" lang="en-US" altLang="ko-KR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:</a:t>
            </a:r>
            <a:r>
              <a:rPr kumimoji="0" lang="ko-KR" altLang="en-US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제한적인 정확도</a:t>
            </a:r>
            <a:r>
              <a:rPr kumimoji="0" lang="en-US" altLang="ko-KR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특정한 객체에 의존</a:t>
            </a:r>
            <a:r>
              <a:rPr kumimoji="0" lang="en-US" altLang="ko-KR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ko-KR" altLang="en-US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데이터의 조정이 필요</a:t>
            </a:r>
            <a:r>
              <a:rPr kumimoji="0" lang="en-US" altLang="ko-KR" sz="12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D5529-9207-67EC-A548-6DBE9EDFEB27}"/>
              </a:ext>
            </a:extLst>
          </p:cNvPr>
          <p:cNvSpPr txBox="1"/>
          <p:nvPr/>
        </p:nvSpPr>
        <p:spPr>
          <a:xfrm>
            <a:off x="3791524" y="3906273"/>
            <a:ext cx="2072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 err="1">
                <a:solidFill>
                  <a:schemeClr val="bg1"/>
                </a:solidFill>
              </a:rPr>
              <a:t>HaarCascade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Algorithm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54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+mj-lt"/>
                <a:cs typeface="Lexend Deca" panose="020B0600000101010101" charset="-78"/>
              </a:rPr>
              <a:t>AI 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Computer </a:t>
            </a: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</a:rPr>
              <a:t>V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ision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19</a:t>
            </a:fld>
            <a:endParaRPr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F2F15-F66F-9EBB-E37E-9F8CE8722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3213" y="1741219"/>
            <a:ext cx="2757790" cy="3008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128BA-CBBB-422F-BD8E-BD9A6539F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06567" y="1757558"/>
            <a:ext cx="3829584" cy="2992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CAED1-B705-B0B6-3032-44C7C787F007}"/>
              </a:ext>
            </a:extLst>
          </p:cNvPr>
          <p:cNvSpPr txBox="1"/>
          <p:nvPr/>
        </p:nvSpPr>
        <p:spPr>
          <a:xfrm>
            <a:off x="6063176" y="1372637"/>
            <a:ext cx="2072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 err="1">
                <a:solidFill>
                  <a:schemeClr val="bg1"/>
                </a:solidFill>
              </a:rPr>
              <a:t>HaarCascade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Algorithm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4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468351" y="90033"/>
            <a:ext cx="872768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effectLst/>
                <a:latin typeface="+mj-lt"/>
                <a:cs typeface="Lexend Deca" panose="020B0600000101010101" charset="-78"/>
              </a:rPr>
              <a:t>Table of Contents</a:t>
            </a:r>
            <a:endParaRPr lang="ko-KR" altLang="en-US" dirty="0">
              <a:solidFill>
                <a:schemeClr val="bg1"/>
              </a:solidFill>
              <a:latin typeface="+mj-lt"/>
              <a:cs typeface="Lexend Deca" panose="020B0600000101010101" charset="-78"/>
            </a:endParaRP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4F39AF50-30E5-CA95-50D7-4E87D68689D9}"/>
              </a:ext>
            </a:extLst>
          </p:cNvPr>
          <p:cNvGrpSpPr/>
          <p:nvPr/>
        </p:nvGrpSpPr>
        <p:grpSpPr>
          <a:xfrm>
            <a:off x="742671" y="1540951"/>
            <a:ext cx="2945325" cy="1354217"/>
            <a:chOff x="2768275" y="303231"/>
            <a:chExt cx="4288508" cy="1298573"/>
          </a:xfrm>
        </p:grpSpPr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4EE0C74-EE59-D16E-49B9-E31AD23C0BA3}"/>
                </a:ext>
              </a:extLst>
            </p:cNvPr>
            <p:cNvGrpSpPr/>
            <p:nvPr/>
          </p:nvGrpSpPr>
          <p:grpSpPr>
            <a:xfrm>
              <a:off x="3957767" y="462534"/>
              <a:ext cx="3099016" cy="1139270"/>
              <a:chOff x="3957767" y="504202"/>
              <a:chExt cx="3099016" cy="113927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682E43-C3F1-29D1-B921-7D7843DA9363}"/>
                  </a:ext>
                </a:extLst>
              </p:cNvPr>
              <p:cNvSpPr txBox="1"/>
              <p:nvPr/>
            </p:nvSpPr>
            <p:spPr>
              <a:xfrm>
                <a:off x="3957767" y="1023698"/>
                <a:ext cx="3099016" cy="619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프로젝트 배경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프로젝트 목표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endParaRP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SWOT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분석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A7D6E-65A8-49E9-E242-1273B2853E6E}"/>
                  </a:ext>
                </a:extLst>
              </p:cNvPr>
              <p:cNvSpPr txBox="1"/>
              <p:nvPr/>
            </p:nvSpPr>
            <p:spPr>
              <a:xfrm>
                <a:off x="3957767" y="504202"/>
                <a:ext cx="3099016" cy="38367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프로젝트 개요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7AC403-DC15-2F2F-C245-375CBE45E200}"/>
                </a:ext>
              </a:extLst>
            </p:cNvPr>
            <p:cNvSpPr txBox="1"/>
            <p:nvPr/>
          </p:nvSpPr>
          <p:spPr>
            <a:xfrm>
              <a:off x="2768275" y="303231"/>
              <a:ext cx="1255684" cy="6787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dirty="0">
                  <a:solidFill>
                    <a:srgbClr val="002060"/>
                  </a:solidFill>
                  <a:latin typeface="+mj-lt"/>
                  <a:cs typeface="Lexend Deca" panose="020B0600000101010101" charset="-78"/>
                </a:rPr>
                <a:t>01</a:t>
              </a:r>
              <a:endParaRPr lang="ko-KR" altLang="en-US" sz="4000" b="1" dirty="0">
                <a:solidFill>
                  <a:srgbClr val="002060"/>
                </a:solidFill>
                <a:latin typeface="+mj-lt"/>
                <a:cs typeface="Lexend Deca" panose="020B0600000101010101" charset="-78"/>
              </a:endParaRPr>
            </a:p>
          </p:txBody>
        </p:sp>
      </p:grpSp>
      <p:grpSp>
        <p:nvGrpSpPr>
          <p:cNvPr id="24" name="Group 33">
            <a:extLst>
              <a:ext uri="{FF2B5EF4-FFF2-40B4-BE49-F238E27FC236}">
                <a16:creationId xmlns:a16="http://schemas.microsoft.com/office/drawing/2014/main" id="{6D2DF3F6-EA50-6230-4E91-23C6B9F78127}"/>
              </a:ext>
            </a:extLst>
          </p:cNvPr>
          <p:cNvGrpSpPr/>
          <p:nvPr/>
        </p:nvGrpSpPr>
        <p:grpSpPr>
          <a:xfrm>
            <a:off x="5255840" y="1677165"/>
            <a:ext cx="2853723" cy="1143344"/>
            <a:chOff x="3683104" y="402277"/>
            <a:chExt cx="4155132" cy="10963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5887DD-E838-A537-3657-50FA332A8A97}"/>
                </a:ext>
              </a:extLst>
            </p:cNvPr>
            <p:cNvSpPr txBox="1"/>
            <p:nvPr/>
          </p:nvSpPr>
          <p:spPr>
            <a:xfrm>
              <a:off x="3805972" y="878867"/>
              <a:ext cx="3099016" cy="619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rPr>
                <a:t>시장 및 기술적 영향 </a:t>
              </a:r>
              <a:endParaRPr lang="en-US" altLang="ko-KR" sz="1200" dirty="0">
                <a:solidFill>
                  <a:schemeClr val="bg1"/>
                </a:solidFill>
                <a:latin typeface="+mj-lt"/>
                <a:cs typeface="Lexend Deca" panose="020B0600000101010101" charset="-78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rPr>
                <a:t>결론</a:t>
              </a:r>
              <a:endParaRPr lang="en-US" altLang="ko-KR" sz="1200" dirty="0">
                <a:solidFill>
                  <a:schemeClr val="bg1"/>
                </a:solidFill>
                <a:latin typeface="+mj-lt"/>
                <a:cs typeface="Lexend Deca" panose="020B0600000101010101" charset="-78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rPr>
                <a:t>향후 계획 및 발전 방향</a:t>
              </a:r>
              <a:endParaRPr lang="en-US" altLang="ko-KR" sz="1200" dirty="0">
                <a:solidFill>
                  <a:schemeClr val="bg1"/>
                </a:solidFill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8188E1-F85F-F9BE-3149-A84975B2AB66}"/>
                </a:ext>
              </a:extLst>
            </p:cNvPr>
            <p:cNvSpPr txBox="1"/>
            <p:nvPr/>
          </p:nvSpPr>
          <p:spPr>
            <a:xfrm>
              <a:off x="3683104" y="402277"/>
              <a:ext cx="4155132" cy="38367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rPr>
                <a:t>결론 및 향후 계획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B3FDFC-ECA1-11A5-A52A-EE8E4042E1B5}"/>
              </a:ext>
            </a:extLst>
          </p:cNvPr>
          <p:cNvGrpSpPr/>
          <p:nvPr/>
        </p:nvGrpSpPr>
        <p:grpSpPr>
          <a:xfrm>
            <a:off x="742671" y="3148498"/>
            <a:ext cx="3897488" cy="1715154"/>
            <a:chOff x="4547702" y="1397814"/>
            <a:chExt cx="3897488" cy="1715154"/>
          </a:xfrm>
        </p:grpSpPr>
        <p:grpSp>
          <p:nvGrpSpPr>
            <p:cNvPr id="14" name="Group 23">
              <a:extLst>
                <a:ext uri="{FF2B5EF4-FFF2-40B4-BE49-F238E27FC236}">
                  <a16:creationId xmlns:a16="http://schemas.microsoft.com/office/drawing/2014/main" id="{006C4DE8-7D3A-FC4C-BDB5-4D6067D4B325}"/>
                </a:ext>
              </a:extLst>
            </p:cNvPr>
            <p:cNvGrpSpPr/>
            <p:nvPr/>
          </p:nvGrpSpPr>
          <p:grpSpPr>
            <a:xfrm>
              <a:off x="5349351" y="1558086"/>
              <a:ext cx="3095839" cy="1554882"/>
              <a:chOff x="3957765" y="480793"/>
              <a:chExt cx="3870434" cy="149099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4B4C10-F6E9-423B-A8CB-7F77B2EAF022}"/>
                  </a:ext>
                </a:extLst>
              </p:cNvPr>
              <p:cNvSpPr txBox="1"/>
              <p:nvPr/>
            </p:nvSpPr>
            <p:spPr>
              <a:xfrm>
                <a:off x="4033712" y="997856"/>
                <a:ext cx="3099016" cy="973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관련 과목 및 역할 분담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&amp;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일정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시스템 아키텍처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핵심 기술 및 알고리즘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  <a:ea typeface="FZShuTi" pitchFamily="2" charset="-122"/>
                    <a:cs typeface="Lexend Deca" panose="020B0600000101010101" charset="-78"/>
                  </a:rPr>
                  <a:t>시연 영상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endParaRP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개발 과정</a:t>
                </a:r>
                <a:endParaRPr lang="en-US" altLang="ko-KR" sz="1200" dirty="0">
                  <a:solidFill>
                    <a:schemeClr val="bg1"/>
                  </a:solidFill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C62855-3AB8-5257-4C7C-89B85CF046F3}"/>
                  </a:ext>
                </a:extLst>
              </p:cNvPr>
              <p:cNvSpPr txBox="1"/>
              <p:nvPr/>
            </p:nvSpPr>
            <p:spPr>
              <a:xfrm>
                <a:off x="3957765" y="480793"/>
                <a:ext cx="3870434" cy="38367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+mj-lt"/>
                    <a:cs typeface="Lexend Deca" panose="020B0600000101010101" charset="-78"/>
                  </a:rPr>
                  <a:t>기술 설계 및 개발과정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2523E9-4971-6A89-1B9A-971452BADDCC}"/>
                </a:ext>
              </a:extLst>
            </p:cNvPr>
            <p:cNvSpPr txBox="1"/>
            <p:nvPr/>
          </p:nvSpPr>
          <p:spPr>
            <a:xfrm>
              <a:off x="4547702" y="1397814"/>
              <a:ext cx="862397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000" b="1" dirty="0">
                  <a:solidFill>
                    <a:srgbClr val="002060"/>
                  </a:solidFill>
                  <a:latin typeface="+mj-lt"/>
                  <a:cs typeface="Lexend Deca" panose="020B0600000101010101" charset="-78"/>
                </a:rPr>
                <a:t>02</a:t>
              </a:r>
              <a:endParaRPr lang="ko-KR" altLang="en-US" sz="4000" b="1" dirty="0">
                <a:solidFill>
                  <a:srgbClr val="002060"/>
                </a:solidFill>
                <a:latin typeface="+mj-lt"/>
                <a:cs typeface="Lexend Deca" panose="020B0600000101010101" charset="-78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8E271AB-AE54-356A-F94F-B078833E50D1}"/>
              </a:ext>
            </a:extLst>
          </p:cNvPr>
          <p:cNvSpPr txBox="1"/>
          <p:nvPr/>
        </p:nvSpPr>
        <p:spPr>
          <a:xfrm>
            <a:off x="4393443" y="1523278"/>
            <a:ext cx="862397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  <a:latin typeface="+mj-lt"/>
                <a:cs typeface="Lexend Deca" panose="020B0600000101010101" charset="-78"/>
              </a:rPr>
              <a:t>03</a:t>
            </a:r>
            <a:endParaRPr lang="ko-KR" altLang="en-US" sz="4000" b="1" dirty="0">
              <a:solidFill>
                <a:srgbClr val="002060"/>
              </a:solidFill>
              <a:latin typeface="+mj-lt"/>
              <a:cs typeface="Lexend Deca" panose="020B0600000101010101" charset="-7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+mj-lt"/>
                <a:cs typeface="Lexend Deca" panose="020B0600000101010101" charset="-78"/>
              </a:rPr>
              <a:t>AI 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Computer </a:t>
            </a: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</a:rPr>
              <a:t>V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ision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20</a:t>
            </a:fld>
            <a:endParaRPr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F2F15-F66F-9EBB-E37E-9F8CE8722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3213" y="1741219"/>
            <a:ext cx="2757790" cy="3008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128BA-CBBB-422F-BD8E-BD9A6539F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06567" y="1757558"/>
            <a:ext cx="3829584" cy="299229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8C2BF01-40A1-68C0-C3BA-711F98F1815A}"/>
              </a:ext>
            </a:extLst>
          </p:cNvPr>
          <p:cNvSpPr/>
          <p:nvPr/>
        </p:nvSpPr>
        <p:spPr>
          <a:xfrm>
            <a:off x="2519899" y="1795472"/>
            <a:ext cx="3107772" cy="2916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lt1"/>
              </a:buClr>
              <a:buSzPct val="25000"/>
              <a:defRPr/>
            </a:pPr>
            <a:r>
              <a:rPr lang="en-US" altLang="ko-KR" b="1" dirty="0" err="1">
                <a:solidFill>
                  <a:schemeClr val="bg1"/>
                </a:solidFill>
              </a:rPr>
              <a:t>HaarCascade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Algorithm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endParaRPr kumimoji="0" lang="en-US" altLang="ko-KR" sz="1100" b="1" i="0" u="none" strike="noStrike" kern="0" cap="none" spc="0" normalizeH="0" baseline="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en-US" altLang="ko-KR" sz="11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1.</a:t>
            </a:r>
            <a:r>
              <a:rPr kumimoji="0" lang="ko-KR" altLang="en-US" sz="11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kumimoji="0" lang="en-US" altLang="ko-KR" sz="1100" b="1" i="0" u="none" strike="noStrike" kern="0" cap="none" spc="0" normalizeH="0" baseline="0" dirty="0" err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Haar</a:t>
            </a:r>
            <a:r>
              <a:rPr kumimoji="0" lang="en-US" altLang="ko-KR" sz="11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feature selection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en-US" altLang="ko-KR" sz="11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en-US" altLang="ko-KR" sz="11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2. Creating Integral Images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endParaRPr kumimoji="0" lang="en-US" altLang="ko-KR" sz="1100" b="1" i="0" u="none" strike="noStrike" kern="0" cap="none" spc="0" normalizeH="0" baseline="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en-US" altLang="ko-KR" sz="11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3. </a:t>
            </a:r>
            <a:r>
              <a:rPr kumimoji="0" lang="en-US" altLang="ko-KR" sz="1100" b="1" i="0" u="none" strike="noStrike" kern="0" cap="none" spc="0" normalizeH="0" baseline="0" dirty="0" err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Adaboost</a:t>
            </a:r>
            <a:r>
              <a:rPr kumimoji="0" lang="en-US" altLang="ko-KR" sz="11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Training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endParaRPr kumimoji="0" lang="en-US" altLang="ko-KR" sz="1100" b="1" i="0" u="none" strike="noStrike" kern="0" cap="none" spc="0" normalizeH="0" baseline="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Lexend Deca"/>
              <a:buNone/>
              <a:defRPr/>
            </a:pPr>
            <a:r>
              <a:rPr kumimoji="0" lang="en-US" altLang="ko-KR" sz="11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4. </a:t>
            </a:r>
            <a:r>
              <a:rPr kumimoji="0" lang="en-US" altLang="ko-KR" sz="1100" b="1" i="0" u="none" strike="noStrike" kern="0" cap="none" spc="0" normalizeH="0" baseline="0" dirty="0" err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Cascadeing</a:t>
            </a:r>
            <a:r>
              <a:rPr kumimoji="0" lang="en-US" altLang="ko-KR" sz="1100" b="1" i="0" u="none" strike="noStrike" kern="0" cap="none" spc="0" normalizeH="0" baseline="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Classifiers</a:t>
            </a:r>
          </a:p>
        </p:txBody>
      </p:sp>
    </p:spTree>
    <p:extLst>
      <p:ext uri="{BB962C8B-B14F-4D97-AF65-F5344CB8AC3E}">
        <p14:creationId xmlns:p14="http://schemas.microsoft.com/office/powerpoint/2010/main" val="19287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+mj-lt"/>
                <a:cs typeface="Lexend Deca" panose="020B0600000101010101" charset="-78"/>
              </a:rPr>
              <a:t>AI 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Computer </a:t>
            </a: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</a:rPr>
              <a:t>V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ision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21</a:t>
            </a:fld>
            <a:endParaRPr dirty="0">
              <a:latin typeface="+mj-lt"/>
            </a:endParaRPr>
          </a:p>
        </p:txBody>
      </p:sp>
      <p:sp>
        <p:nvSpPr>
          <p:cNvPr id="3" name="Google Shape;42;p8">
            <a:extLst>
              <a:ext uri="{FF2B5EF4-FFF2-40B4-BE49-F238E27FC236}">
                <a16:creationId xmlns:a16="http://schemas.microsoft.com/office/drawing/2014/main" id="{E2BC41F4-0BD1-AFCD-02BC-14C64455933E}"/>
              </a:ext>
            </a:extLst>
          </p:cNvPr>
          <p:cNvSpPr txBox="1">
            <a:spLocks/>
          </p:cNvSpPr>
          <p:nvPr/>
        </p:nvSpPr>
        <p:spPr>
          <a:xfrm>
            <a:off x="793255" y="2218569"/>
            <a:ext cx="1299057" cy="34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defRPr/>
            </a:pPr>
            <a:r>
              <a:rPr lang="en-US" altLang="ko-KR" sz="1800" dirty="0"/>
              <a:t>datasets.py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22D387-BC0C-2781-AF59-8F86AF2FBF40}"/>
              </a:ext>
            </a:extLst>
          </p:cNvPr>
          <p:cNvSpPr/>
          <p:nvPr/>
        </p:nvSpPr>
        <p:spPr>
          <a:xfrm>
            <a:off x="723027" y="1671778"/>
            <a:ext cx="3551065" cy="45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dirty="0"/>
              <a:t>haarcascade_frontalface_default.xml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508F04-CFB4-E73A-3376-ECF1321C76E1}"/>
              </a:ext>
            </a:extLst>
          </p:cNvPr>
          <p:cNvSpPr/>
          <p:nvPr/>
        </p:nvSpPr>
        <p:spPr>
          <a:xfrm>
            <a:off x="5257542" y="1671778"/>
            <a:ext cx="2867219" cy="45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haarcascade_profileface.xml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70C02A-4883-5E93-9916-AAC9F287B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8379" y="2650089"/>
            <a:ext cx="2880360" cy="2332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D7DCD7-404A-2016-E0F1-BEAE0D86B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57542" y="2650089"/>
            <a:ext cx="2880360" cy="2332990"/>
          </a:xfrm>
          <a:prstGeom prst="rect">
            <a:avLst/>
          </a:prstGeom>
        </p:spPr>
      </p:pic>
      <p:cxnSp>
        <p:nvCxnSpPr>
          <p:cNvPr id="10" name="화살표 12">
            <a:extLst>
              <a:ext uri="{FF2B5EF4-FFF2-40B4-BE49-F238E27FC236}">
                <a16:creationId xmlns:a16="http://schemas.microsoft.com/office/drawing/2014/main" id="{3772E711-1017-5765-C8AF-5DD5774FE178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2498559" y="2128588"/>
            <a:ext cx="1" cy="52150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화살표 13">
            <a:extLst>
              <a:ext uri="{FF2B5EF4-FFF2-40B4-BE49-F238E27FC236}">
                <a16:creationId xmlns:a16="http://schemas.microsoft.com/office/drawing/2014/main" id="{41B049C0-3B80-A085-55BD-C3FDD119E4A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691152" y="2128588"/>
            <a:ext cx="6570" cy="52150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77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+mj-lt"/>
                <a:cs typeface="Lexend Deca" panose="020B0600000101010101" charset="-78"/>
              </a:rPr>
              <a:t>AI 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Computer </a:t>
            </a: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</a:rPr>
              <a:t>V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ision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22</a:t>
            </a:fld>
            <a:endParaRPr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70C02A-4883-5E93-9916-AAC9F287B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4996" y="1515018"/>
            <a:ext cx="2880360" cy="2332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D7DCD7-404A-2016-E0F1-BEAE0D86B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32459" y="1515018"/>
            <a:ext cx="2880360" cy="23329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C8D4C1-6777-BDAD-90C8-3C6AE5957022}"/>
              </a:ext>
            </a:extLst>
          </p:cNvPr>
          <p:cNvSpPr/>
          <p:nvPr/>
        </p:nvSpPr>
        <p:spPr>
          <a:xfrm>
            <a:off x="3488106" y="4036109"/>
            <a:ext cx="2050790" cy="78625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detectMultiScale</a:t>
            </a:r>
          </a:p>
          <a:p>
            <a:pPr lvl="0" algn="ctr">
              <a:defRPr/>
            </a:pPr>
            <a:r>
              <a:rPr lang="en-US" altLang="ko-KR"/>
              <a:t>2. getImagesAndLabels</a:t>
            </a:r>
          </a:p>
          <a:p>
            <a:pPr lvl="0" algn="ctr">
              <a:defRPr/>
            </a:pPr>
            <a:r>
              <a:rPr lang="en-US" altLang="ko-KR"/>
              <a:t>3. train</a:t>
            </a:r>
          </a:p>
        </p:txBody>
      </p:sp>
      <p:sp>
        <p:nvSpPr>
          <p:cNvPr id="5" name="Google Shape;42;p8">
            <a:extLst>
              <a:ext uri="{FF2B5EF4-FFF2-40B4-BE49-F238E27FC236}">
                <a16:creationId xmlns:a16="http://schemas.microsoft.com/office/drawing/2014/main" id="{485A8F42-9230-5760-50E3-2A31D4F424D2}"/>
              </a:ext>
            </a:extLst>
          </p:cNvPr>
          <p:cNvSpPr txBox="1">
            <a:spLocks/>
          </p:cNvSpPr>
          <p:nvPr/>
        </p:nvSpPr>
        <p:spPr>
          <a:xfrm>
            <a:off x="6122297" y="4244740"/>
            <a:ext cx="1220114" cy="36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defRPr/>
            </a:pPr>
            <a:r>
              <a:rPr lang="en-US" altLang="ko-KR" sz="1800" dirty="0"/>
              <a:t>training.py</a:t>
            </a:r>
          </a:p>
        </p:txBody>
      </p:sp>
    </p:spTree>
    <p:extLst>
      <p:ext uri="{BB962C8B-B14F-4D97-AF65-F5344CB8AC3E}">
        <p14:creationId xmlns:p14="http://schemas.microsoft.com/office/powerpoint/2010/main" val="186891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+mj-lt"/>
                <a:cs typeface="Lexend Deca" panose="020B0600000101010101" charset="-78"/>
              </a:rPr>
              <a:t>AI 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Computer </a:t>
            </a: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</a:rPr>
              <a:t>V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ision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23</a:t>
            </a:fld>
            <a:endParaRPr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08827-1CED-50AD-5234-2E353EDAB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0463" y="1793227"/>
            <a:ext cx="4970750" cy="2730929"/>
          </a:xfrm>
          <a:prstGeom prst="rect">
            <a:avLst/>
          </a:prstGeom>
        </p:spPr>
      </p:pic>
      <p:sp>
        <p:nvSpPr>
          <p:cNvPr id="4" name="Google Shape;42;p8">
            <a:extLst>
              <a:ext uri="{FF2B5EF4-FFF2-40B4-BE49-F238E27FC236}">
                <a16:creationId xmlns:a16="http://schemas.microsoft.com/office/drawing/2014/main" id="{F8F14DC3-C5FD-551A-733E-6778728F280F}"/>
              </a:ext>
            </a:extLst>
          </p:cNvPr>
          <p:cNvSpPr txBox="1">
            <a:spLocks/>
          </p:cNvSpPr>
          <p:nvPr/>
        </p:nvSpPr>
        <p:spPr>
          <a:xfrm>
            <a:off x="1094661" y="2792438"/>
            <a:ext cx="1682399" cy="45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defRPr/>
            </a:pPr>
            <a:r>
              <a:rPr lang="en-US" altLang="ko-KR" sz="2400" dirty="0"/>
              <a:t>training.py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916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+mj-lt"/>
                <a:cs typeface="Lexend Deca" panose="020B0600000101010101" charset="-78"/>
              </a:rPr>
              <a:t>AI 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Computer </a:t>
            </a: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</a:rPr>
              <a:t>V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ision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24</a:t>
            </a:fld>
            <a:endParaRPr dirty="0">
              <a:latin typeface="+mj-lt"/>
            </a:endParaRPr>
          </a:p>
        </p:txBody>
      </p:sp>
      <p:sp>
        <p:nvSpPr>
          <p:cNvPr id="2" name="Google Shape;42;p8">
            <a:extLst>
              <a:ext uri="{FF2B5EF4-FFF2-40B4-BE49-F238E27FC236}">
                <a16:creationId xmlns:a16="http://schemas.microsoft.com/office/drawing/2014/main" id="{AE3FD5F5-EA7C-4B33-5448-C3037F963675}"/>
              </a:ext>
            </a:extLst>
          </p:cNvPr>
          <p:cNvSpPr txBox="1">
            <a:spLocks/>
          </p:cNvSpPr>
          <p:nvPr/>
        </p:nvSpPr>
        <p:spPr>
          <a:xfrm>
            <a:off x="3802051" y="4345674"/>
            <a:ext cx="1684350" cy="32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>
              <a:defRPr/>
            </a:pPr>
            <a:r>
              <a:rPr lang="en-US" altLang="ko-KR" sz="1800" dirty="0"/>
              <a:t>recognition.py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D82A45-0AE2-CBCA-15D2-969C6A5AE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96253" y="1680649"/>
            <a:ext cx="3348232" cy="2586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6BCBE8-0477-766B-F235-AD6FBCB2C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6822" y="1703757"/>
            <a:ext cx="3270858" cy="26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8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359EB1-786C-A40A-FDC0-367B4994C9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sp>
        <p:nvSpPr>
          <p:cNvPr id="2" name="Google Shape;474;p41">
            <a:extLst>
              <a:ext uri="{FF2B5EF4-FFF2-40B4-BE49-F238E27FC236}">
                <a16:creationId xmlns:a16="http://schemas.microsoft.com/office/drawing/2014/main" id="{F95DCFD8-BA12-4B19-5CEF-19505200A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+mj-lt"/>
                <a:cs typeface="Lexend Deca" panose="020B0600000101010101" charset="-78"/>
              </a:rPr>
              <a:t>AI 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Computer </a:t>
            </a: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</a:rPr>
              <a:t>V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ision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80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96E68F-76D4-FE31-D324-BC28E08EEC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5" name="그림 4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2096FA46-C710-2F7B-9D8D-EDB25B0E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52" y="1461532"/>
            <a:ext cx="4024772" cy="3040127"/>
          </a:xfrm>
          <a:prstGeom prst="rect">
            <a:avLst/>
          </a:prstGeom>
        </p:spPr>
      </p:pic>
      <p:pic>
        <p:nvPicPr>
          <p:cNvPr id="7" name="그림 6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A289FF8D-E704-262D-9FC7-22CE240B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92" y="1461532"/>
            <a:ext cx="4168975" cy="3040126"/>
          </a:xfrm>
          <a:prstGeom prst="rect">
            <a:avLst/>
          </a:prstGeom>
        </p:spPr>
      </p:pic>
      <p:sp>
        <p:nvSpPr>
          <p:cNvPr id="4" name="Google Shape;474;p41">
            <a:extLst>
              <a:ext uri="{FF2B5EF4-FFF2-40B4-BE49-F238E27FC236}">
                <a16:creationId xmlns:a16="http://schemas.microsoft.com/office/drawing/2014/main" id="{0211A929-2B07-58F7-16F3-1033E31C0D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dirty="0">
                <a:solidFill>
                  <a:srgbClr val="FFFF00"/>
                </a:solidFill>
                <a:latin typeface="+mj-lt"/>
                <a:cs typeface="Lexend Deca" panose="020B0600000101010101" charset="-78"/>
              </a:rPr>
              <a:t>HW</a:t>
            </a:r>
            <a:r>
              <a:rPr lang="ko-KR" altLang="en-US" dirty="0">
                <a:solidFill>
                  <a:srgbClr val="FFFF00"/>
                </a:solidFill>
                <a:latin typeface="+mj-lt"/>
                <a:cs typeface="Lexend Deca" panose="020B0600000101010101" charset="-78"/>
              </a:rPr>
              <a:t> </a:t>
            </a:r>
            <a:r>
              <a:rPr lang="en-US" altLang="ko-KR" dirty="0">
                <a:solidFill>
                  <a:srgbClr val="FFFF00"/>
                </a:solidFill>
                <a:latin typeface="+mj-lt"/>
                <a:cs typeface="Lexend Deca" panose="020B0600000101010101" charset="-78"/>
              </a:rPr>
              <a:t>circuit diagram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7978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137802" y="77291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Door lock function</a:t>
            </a:r>
            <a:endParaRPr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27</a:t>
            </a:fld>
            <a:endParaRPr dirty="0"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FA915C-B639-DBCC-3676-DAE29733C805}"/>
              </a:ext>
            </a:extLst>
          </p:cNvPr>
          <p:cNvGrpSpPr/>
          <p:nvPr/>
        </p:nvGrpSpPr>
        <p:grpSpPr>
          <a:xfrm>
            <a:off x="616743" y="1233532"/>
            <a:ext cx="7910514" cy="3516319"/>
            <a:chOff x="616743" y="1233532"/>
            <a:chExt cx="7910514" cy="3516319"/>
          </a:xfrm>
        </p:grpSpPr>
        <p:sp>
          <p:nvSpPr>
            <p:cNvPr id="495" name="순서도: 연결자 494">
              <a:extLst>
                <a:ext uri="{FF2B5EF4-FFF2-40B4-BE49-F238E27FC236}">
                  <a16:creationId xmlns:a16="http://schemas.microsoft.com/office/drawing/2014/main" id="{42D629F4-78E3-DA18-D69A-80D12526E229}"/>
                </a:ext>
              </a:extLst>
            </p:cNvPr>
            <p:cNvSpPr/>
            <p:nvPr/>
          </p:nvSpPr>
          <p:spPr>
            <a:xfrm>
              <a:off x="953402" y="1233532"/>
              <a:ext cx="715623" cy="271760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</a:t>
              </a:r>
              <a:endParaRPr lang="ko-KR" altLang="en-US" sz="600" dirty="0"/>
            </a:p>
          </p:txBody>
        </p:sp>
        <p:sp>
          <p:nvSpPr>
            <p:cNvPr id="496" name="순서도: 판단 495">
              <a:extLst>
                <a:ext uri="{FF2B5EF4-FFF2-40B4-BE49-F238E27FC236}">
                  <a16:creationId xmlns:a16="http://schemas.microsoft.com/office/drawing/2014/main" id="{38013B65-50B9-BED6-C944-6D034BE1E191}"/>
                </a:ext>
              </a:extLst>
            </p:cNvPr>
            <p:cNvSpPr/>
            <p:nvPr/>
          </p:nvSpPr>
          <p:spPr>
            <a:xfrm>
              <a:off x="619490" y="1990777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END main loop</a:t>
              </a:r>
              <a:endParaRPr lang="ko-KR" altLang="en-US" sz="600" dirty="0"/>
            </a:p>
          </p:txBody>
        </p:sp>
        <p:sp>
          <p:nvSpPr>
            <p:cNvPr id="497" name="순서도: 판단 496">
              <a:extLst>
                <a:ext uri="{FF2B5EF4-FFF2-40B4-BE49-F238E27FC236}">
                  <a16:creationId xmlns:a16="http://schemas.microsoft.com/office/drawing/2014/main" id="{97EBBA96-68BB-E059-E6EB-1A444722CBAA}"/>
                </a:ext>
              </a:extLst>
            </p:cNvPr>
            <p:cNvSpPr/>
            <p:nvPr/>
          </p:nvSpPr>
          <p:spPr>
            <a:xfrm>
              <a:off x="619490" y="2506659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External Interrupt</a:t>
              </a:r>
              <a:endParaRPr lang="ko-KR" altLang="en-US" sz="600" dirty="0"/>
            </a:p>
          </p:txBody>
        </p:sp>
        <p:cxnSp>
          <p:nvCxnSpPr>
            <p:cNvPr id="498" name="직선 화살표 연결선 497">
              <a:extLst>
                <a:ext uri="{FF2B5EF4-FFF2-40B4-BE49-F238E27FC236}">
                  <a16:creationId xmlns:a16="http://schemas.microsoft.com/office/drawing/2014/main" id="{7F1E8AC5-B44C-B0C2-66A3-568B678C2E5E}"/>
                </a:ext>
              </a:extLst>
            </p:cNvPr>
            <p:cNvCxnSpPr/>
            <p:nvPr/>
          </p:nvCxnSpPr>
          <p:spPr>
            <a:xfrm>
              <a:off x="1287312" y="1505292"/>
              <a:ext cx="0" cy="11515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직선 화살표 연결선 498">
              <a:extLst>
                <a:ext uri="{FF2B5EF4-FFF2-40B4-BE49-F238E27FC236}">
                  <a16:creationId xmlns:a16="http://schemas.microsoft.com/office/drawing/2014/main" id="{EEEA6D6A-073A-6914-1AD6-98FCC4E920DF}"/>
                </a:ext>
              </a:extLst>
            </p:cNvPr>
            <p:cNvCxnSpPr/>
            <p:nvPr/>
          </p:nvCxnSpPr>
          <p:spPr>
            <a:xfrm>
              <a:off x="1287312" y="1825517"/>
              <a:ext cx="1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직선 화살표 연결선 499">
              <a:extLst>
                <a:ext uri="{FF2B5EF4-FFF2-40B4-BE49-F238E27FC236}">
                  <a16:creationId xmlns:a16="http://schemas.microsoft.com/office/drawing/2014/main" id="{B00DB313-21A7-C405-DD5C-076538E35A1F}"/>
                </a:ext>
              </a:extLst>
            </p:cNvPr>
            <p:cNvCxnSpPr/>
            <p:nvPr/>
          </p:nvCxnSpPr>
          <p:spPr>
            <a:xfrm>
              <a:off x="1287312" y="2350052"/>
              <a:ext cx="0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" name="순서도: 대체 처리 500">
              <a:extLst>
                <a:ext uri="{FF2B5EF4-FFF2-40B4-BE49-F238E27FC236}">
                  <a16:creationId xmlns:a16="http://schemas.microsoft.com/office/drawing/2014/main" id="{E2372736-858A-755B-E818-85A1E864B9C0}"/>
                </a:ext>
              </a:extLst>
            </p:cNvPr>
            <p:cNvSpPr/>
            <p:nvPr/>
          </p:nvSpPr>
          <p:spPr>
            <a:xfrm>
              <a:off x="5820033" y="4057075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USART </a:t>
              </a:r>
              <a:r>
                <a:rPr lang="ko-KR" altLang="en-US" sz="600" dirty="0"/>
                <a:t>통신</a:t>
              </a:r>
              <a:br>
                <a:rPr lang="en-US" altLang="ko-KR" sz="600" dirty="0"/>
              </a:br>
              <a:r>
                <a:rPr lang="en-US" altLang="ko-KR" sz="600" dirty="0"/>
                <a:t>(MCU </a:t>
              </a:r>
              <a:r>
                <a:rPr lang="ko-KR" altLang="en-US" sz="600" dirty="0"/>
                <a:t>→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)</a:t>
              </a:r>
              <a:endParaRPr lang="ko-KR" altLang="en-US" sz="600" dirty="0"/>
            </a:p>
          </p:txBody>
        </p:sp>
        <p:cxnSp>
          <p:nvCxnSpPr>
            <p:cNvPr id="502" name="꺾인 연결선 41">
              <a:extLst>
                <a:ext uri="{FF2B5EF4-FFF2-40B4-BE49-F238E27FC236}">
                  <a16:creationId xmlns:a16="http://schemas.microsoft.com/office/drawing/2014/main" id="{3DE06982-4AD3-3BC2-0578-56A61DBBE314}"/>
                </a:ext>
              </a:extLst>
            </p:cNvPr>
            <p:cNvCxnSpPr>
              <a:stCxn id="497" idx="2"/>
              <a:endCxn id="496" idx="1"/>
            </p:cNvCxnSpPr>
            <p:nvPr/>
          </p:nvCxnSpPr>
          <p:spPr>
            <a:xfrm rot="5400000" flipH="1">
              <a:off x="605643" y="2184262"/>
              <a:ext cx="695519" cy="667824"/>
            </a:xfrm>
            <a:prstGeom prst="bentConnector4">
              <a:avLst>
                <a:gd name="adj1" fmla="val -17219"/>
                <a:gd name="adj2" fmla="val 118969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순서도: 판단 502">
              <a:extLst>
                <a:ext uri="{FF2B5EF4-FFF2-40B4-BE49-F238E27FC236}">
                  <a16:creationId xmlns:a16="http://schemas.microsoft.com/office/drawing/2014/main" id="{AE29A975-B1FE-82A2-95F0-98782DEBF00D}"/>
                </a:ext>
              </a:extLst>
            </p:cNvPr>
            <p:cNvSpPr/>
            <p:nvPr/>
          </p:nvSpPr>
          <p:spPr>
            <a:xfrm>
              <a:off x="2386775" y="3509735"/>
              <a:ext cx="1336977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Check Interrupt</a:t>
              </a:r>
              <a:endParaRPr lang="ko-KR" altLang="en-US" sz="600" dirty="0"/>
            </a:p>
          </p:txBody>
        </p:sp>
        <p:sp>
          <p:nvSpPr>
            <p:cNvPr id="504" name="순서도: 판단 503">
              <a:extLst>
                <a:ext uri="{FF2B5EF4-FFF2-40B4-BE49-F238E27FC236}">
                  <a16:creationId xmlns:a16="http://schemas.microsoft.com/office/drawing/2014/main" id="{98D3B087-2D94-0581-D692-356A6EE70F55}"/>
                </a:ext>
              </a:extLst>
            </p:cNvPr>
            <p:cNvSpPr/>
            <p:nvPr/>
          </p:nvSpPr>
          <p:spPr>
            <a:xfrm>
              <a:off x="2374422" y="2496747"/>
              <a:ext cx="133738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 Interrupt</a:t>
              </a:r>
              <a:endParaRPr lang="ko-KR" altLang="en-US" sz="600" dirty="0"/>
            </a:p>
          </p:txBody>
        </p:sp>
        <p:cxnSp>
          <p:nvCxnSpPr>
            <p:cNvPr id="505" name="꺾인 연결선 108">
              <a:extLst>
                <a:ext uri="{FF2B5EF4-FFF2-40B4-BE49-F238E27FC236}">
                  <a16:creationId xmlns:a16="http://schemas.microsoft.com/office/drawing/2014/main" id="{B86771E9-0803-335B-D875-A7F358112E2D}"/>
                </a:ext>
              </a:extLst>
            </p:cNvPr>
            <p:cNvCxnSpPr>
              <a:endCxn id="539" idx="0"/>
            </p:cNvCxnSpPr>
            <p:nvPr/>
          </p:nvCxnSpPr>
          <p:spPr>
            <a:xfrm rot="16200000" flipH="1">
              <a:off x="913366" y="3202002"/>
              <a:ext cx="2329589" cy="263290"/>
            </a:xfrm>
            <a:prstGeom prst="bentConnector3">
              <a:avLst>
                <a:gd name="adj1" fmla="val -23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화살표 연결선 505">
              <a:extLst>
                <a:ext uri="{FF2B5EF4-FFF2-40B4-BE49-F238E27FC236}">
                  <a16:creationId xmlns:a16="http://schemas.microsoft.com/office/drawing/2014/main" id="{B22FC28C-7E69-766A-BFD7-C0244604837F}"/>
                </a:ext>
              </a:extLst>
            </p:cNvPr>
            <p:cNvCxnSpPr>
              <a:stCxn id="504" idx="2"/>
              <a:endCxn id="521" idx="0"/>
            </p:cNvCxnSpPr>
            <p:nvPr/>
          </p:nvCxnSpPr>
          <p:spPr>
            <a:xfrm>
              <a:off x="3043116" y="2856022"/>
              <a:ext cx="6382" cy="15888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7" name="순서도: 판단 506">
              <a:extLst>
                <a:ext uri="{FF2B5EF4-FFF2-40B4-BE49-F238E27FC236}">
                  <a16:creationId xmlns:a16="http://schemas.microsoft.com/office/drawing/2014/main" id="{9BF59032-2D5E-BC46-F91D-6583FD9FAB4F}"/>
                </a:ext>
              </a:extLst>
            </p:cNvPr>
            <p:cNvSpPr/>
            <p:nvPr/>
          </p:nvSpPr>
          <p:spPr>
            <a:xfrm>
              <a:off x="4143035" y="3509735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Correct Password</a:t>
              </a:r>
              <a:endParaRPr lang="ko-KR" altLang="en-US" sz="600" dirty="0"/>
            </a:p>
          </p:txBody>
        </p:sp>
        <p:cxnSp>
          <p:nvCxnSpPr>
            <p:cNvPr id="508" name="직선 화살표 연결선 507">
              <a:extLst>
                <a:ext uri="{FF2B5EF4-FFF2-40B4-BE49-F238E27FC236}">
                  <a16:creationId xmlns:a16="http://schemas.microsoft.com/office/drawing/2014/main" id="{1E838EF1-6A9A-9719-67C3-DE175F7816B8}"/>
                </a:ext>
              </a:extLst>
            </p:cNvPr>
            <p:cNvCxnSpPr/>
            <p:nvPr/>
          </p:nvCxnSpPr>
          <p:spPr>
            <a:xfrm>
              <a:off x="5427925" y="3689373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FD33AE28-020F-18ED-7646-2CC02B28BB8C}"/>
                </a:ext>
              </a:extLst>
            </p:cNvPr>
            <p:cNvSpPr txBox="1"/>
            <p:nvPr/>
          </p:nvSpPr>
          <p:spPr>
            <a:xfrm>
              <a:off x="5345391" y="3556340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0" name="순서도: 대체 처리 509">
              <a:extLst>
                <a:ext uri="{FF2B5EF4-FFF2-40B4-BE49-F238E27FC236}">
                  <a16:creationId xmlns:a16="http://schemas.microsoft.com/office/drawing/2014/main" id="{7768CEED-457B-34E6-E33F-516C2977DFF0}"/>
                </a:ext>
              </a:extLst>
            </p:cNvPr>
            <p:cNvSpPr/>
            <p:nvPr/>
          </p:nvSpPr>
          <p:spPr>
            <a:xfrm>
              <a:off x="5820032" y="3542523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OPEN the DOOR</a:t>
              </a:r>
              <a:br>
                <a:rPr lang="en-US" altLang="ko-KR" sz="600" dirty="0"/>
              </a:br>
              <a:r>
                <a:rPr lang="en-US" altLang="ko-KR" sz="600" dirty="0"/>
                <a:t>( rotate motor )</a:t>
              </a:r>
              <a:endParaRPr lang="ko-KR" altLang="en-US" sz="600" dirty="0"/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1A19183D-49CB-AA60-6029-9A31C9DBABB3}"/>
                </a:ext>
              </a:extLst>
            </p:cNvPr>
            <p:cNvSpPr txBox="1"/>
            <p:nvPr/>
          </p:nvSpPr>
          <p:spPr>
            <a:xfrm>
              <a:off x="3664780" y="35551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53A4FE2C-9723-F485-76B0-8670ACFB9F5E}"/>
                </a:ext>
              </a:extLst>
            </p:cNvPr>
            <p:cNvSpPr txBox="1"/>
            <p:nvPr/>
          </p:nvSpPr>
          <p:spPr>
            <a:xfrm>
              <a:off x="1258355" y="232358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F3F36505-FA7C-3633-8E59-1D8533B1A137}"/>
                </a:ext>
              </a:extLst>
            </p:cNvPr>
            <p:cNvSpPr txBox="1"/>
            <p:nvPr/>
          </p:nvSpPr>
          <p:spPr>
            <a:xfrm>
              <a:off x="1258355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C9BD7FC2-1B4B-DDEC-2903-227168B4A896}"/>
                </a:ext>
              </a:extLst>
            </p:cNvPr>
            <p:cNvSpPr txBox="1"/>
            <p:nvPr/>
          </p:nvSpPr>
          <p:spPr>
            <a:xfrm>
              <a:off x="1860384" y="2033936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41E9E706-830B-9A83-A671-73C1A09470C4}"/>
                </a:ext>
              </a:extLst>
            </p:cNvPr>
            <p:cNvSpPr txBox="1"/>
            <p:nvPr/>
          </p:nvSpPr>
          <p:spPr>
            <a:xfrm>
              <a:off x="1860384" y="255040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16" name="직선 화살표 연결선 515">
              <a:extLst>
                <a:ext uri="{FF2B5EF4-FFF2-40B4-BE49-F238E27FC236}">
                  <a16:creationId xmlns:a16="http://schemas.microsoft.com/office/drawing/2014/main" id="{9872A4C3-3665-8300-6D0A-9F7A81B68A85}"/>
                </a:ext>
              </a:extLst>
            </p:cNvPr>
            <p:cNvCxnSpPr/>
            <p:nvPr/>
          </p:nvCxnSpPr>
          <p:spPr>
            <a:xfrm flipV="1">
              <a:off x="1955138" y="2676956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순서도: 판단 516">
              <a:extLst>
                <a:ext uri="{FF2B5EF4-FFF2-40B4-BE49-F238E27FC236}">
                  <a16:creationId xmlns:a16="http://schemas.microsoft.com/office/drawing/2014/main" id="{D07B9601-4A08-BA1B-5052-B1899F83030A}"/>
                </a:ext>
              </a:extLst>
            </p:cNvPr>
            <p:cNvSpPr/>
            <p:nvPr/>
          </p:nvSpPr>
          <p:spPr>
            <a:xfrm>
              <a:off x="4114722" y="4010470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wrong password</a:t>
              </a:r>
              <a:br>
                <a:rPr lang="en-US" altLang="ko-KR" sz="600" dirty="0"/>
              </a:br>
              <a:r>
                <a:rPr lang="en-US" altLang="ko-KR" sz="600" dirty="0"/>
                <a:t>3 times</a:t>
              </a:r>
              <a:endParaRPr lang="ko-KR" altLang="en-US" sz="600" dirty="0"/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8854B2F4-4A64-AF3D-4D52-2A8F0961276F}"/>
                </a:ext>
              </a:extLst>
            </p:cNvPr>
            <p:cNvSpPr txBox="1"/>
            <p:nvPr/>
          </p:nvSpPr>
          <p:spPr>
            <a:xfrm>
              <a:off x="3005694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19" name="직선 화살표 연결선 518">
              <a:extLst>
                <a:ext uri="{FF2B5EF4-FFF2-40B4-BE49-F238E27FC236}">
                  <a16:creationId xmlns:a16="http://schemas.microsoft.com/office/drawing/2014/main" id="{67256832-5FFF-C471-9695-DD5824694CD9}"/>
                </a:ext>
              </a:extLst>
            </p:cNvPr>
            <p:cNvCxnSpPr/>
            <p:nvPr/>
          </p:nvCxnSpPr>
          <p:spPr>
            <a:xfrm flipV="1">
              <a:off x="3723751" y="3689373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순서도: 판단 519">
              <a:extLst>
                <a:ext uri="{FF2B5EF4-FFF2-40B4-BE49-F238E27FC236}">
                  <a16:creationId xmlns:a16="http://schemas.microsoft.com/office/drawing/2014/main" id="{F8BC1EDE-350F-1240-77B4-AFA0D080C710}"/>
                </a:ext>
              </a:extLst>
            </p:cNvPr>
            <p:cNvSpPr/>
            <p:nvPr/>
          </p:nvSpPr>
          <p:spPr>
            <a:xfrm>
              <a:off x="4143035" y="3009001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/>
                <a:t>1 / 2 / 3 / 4</a:t>
              </a:r>
              <a:br>
                <a:rPr lang="en-US" altLang="ko-KR" sz="400" dirty="0"/>
              </a:br>
              <a:r>
                <a:rPr lang="en-US" altLang="ko-KR" sz="600" dirty="0"/>
                <a:t>Interrupt</a:t>
              </a:r>
              <a:endParaRPr lang="ko-KR" altLang="en-US" sz="600" dirty="0"/>
            </a:p>
          </p:txBody>
        </p:sp>
        <p:sp>
          <p:nvSpPr>
            <p:cNvPr id="521" name="순서도: 판단 520">
              <a:extLst>
                <a:ext uri="{FF2B5EF4-FFF2-40B4-BE49-F238E27FC236}">
                  <a16:creationId xmlns:a16="http://schemas.microsoft.com/office/drawing/2014/main" id="{3894CD7E-2C0C-F960-29FF-3959ED5CD94E}"/>
                </a:ext>
              </a:extLst>
            </p:cNvPr>
            <p:cNvSpPr/>
            <p:nvPr/>
          </p:nvSpPr>
          <p:spPr>
            <a:xfrm>
              <a:off x="2387187" y="3014902"/>
              <a:ext cx="1324623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Password Interrupt</a:t>
              </a:r>
              <a:endParaRPr lang="ko-KR" altLang="en-US" sz="600" dirty="0"/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B46C38BD-8D3B-CFE8-3AC7-3F27F6444CE0}"/>
                </a:ext>
              </a:extLst>
            </p:cNvPr>
            <p:cNvSpPr txBox="1"/>
            <p:nvPr/>
          </p:nvSpPr>
          <p:spPr>
            <a:xfrm>
              <a:off x="3005694" y="33413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B6ED27D2-9AC6-58C1-23A8-6F1E505386F6}"/>
                </a:ext>
              </a:extLst>
            </p:cNvPr>
            <p:cNvSpPr txBox="1"/>
            <p:nvPr/>
          </p:nvSpPr>
          <p:spPr>
            <a:xfrm>
              <a:off x="3652838" y="305439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24" name="직선 화살표 연결선 523">
              <a:extLst>
                <a:ext uri="{FF2B5EF4-FFF2-40B4-BE49-F238E27FC236}">
                  <a16:creationId xmlns:a16="http://schemas.microsoft.com/office/drawing/2014/main" id="{DA25E30C-91C4-41DA-6296-54A2015A035E}"/>
                </a:ext>
              </a:extLst>
            </p:cNvPr>
            <p:cNvCxnSpPr>
              <a:endCxn id="520" idx="1"/>
            </p:cNvCxnSpPr>
            <p:nvPr/>
          </p:nvCxnSpPr>
          <p:spPr>
            <a:xfrm flipV="1">
              <a:off x="3711810" y="3188638"/>
              <a:ext cx="431225" cy="556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직선 화살표 연결선 524">
              <a:extLst>
                <a:ext uri="{FF2B5EF4-FFF2-40B4-BE49-F238E27FC236}">
                  <a16:creationId xmlns:a16="http://schemas.microsoft.com/office/drawing/2014/main" id="{43F172B3-CD9A-4608-D724-482BBAC56CB8}"/>
                </a:ext>
              </a:extLst>
            </p:cNvPr>
            <p:cNvCxnSpPr/>
            <p:nvPr/>
          </p:nvCxnSpPr>
          <p:spPr>
            <a:xfrm>
              <a:off x="3055263" y="3374177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2DEDDED8-9C12-FA6C-9299-312D6FF1DDB2}"/>
                </a:ext>
              </a:extLst>
            </p:cNvPr>
            <p:cNvSpPr txBox="1"/>
            <p:nvPr/>
          </p:nvSpPr>
          <p:spPr>
            <a:xfrm>
              <a:off x="4746503" y="383824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27" name="직선 화살표 연결선 526">
              <a:extLst>
                <a:ext uri="{FF2B5EF4-FFF2-40B4-BE49-F238E27FC236}">
                  <a16:creationId xmlns:a16="http://schemas.microsoft.com/office/drawing/2014/main" id="{D28DB9E8-65FF-BD7E-1127-69C007E30D86}"/>
                </a:ext>
              </a:extLst>
            </p:cNvPr>
            <p:cNvCxnSpPr/>
            <p:nvPr/>
          </p:nvCxnSpPr>
          <p:spPr>
            <a:xfrm>
              <a:off x="4782546" y="3864709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직선 화살표 연결선 527">
              <a:extLst>
                <a:ext uri="{FF2B5EF4-FFF2-40B4-BE49-F238E27FC236}">
                  <a16:creationId xmlns:a16="http://schemas.microsoft.com/office/drawing/2014/main" id="{2296D6D4-FFF5-F1E1-4F80-04B213A73F62}"/>
                </a:ext>
              </a:extLst>
            </p:cNvPr>
            <p:cNvCxnSpPr/>
            <p:nvPr/>
          </p:nvCxnSpPr>
          <p:spPr>
            <a:xfrm>
              <a:off x="5427925" y="3194491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64EEBE7E-3299-0063-46AF-D1F480E84010}"/>
                </a:ext>
              </a:extLst>
            </p:cNvPr>
            <p:cNvSpPr txBox="1"/>
            <p:nvPr/>
          </p:nvSpPr>
          <p:spPr>
            <a:xfrm>
              <a:off x="5345391" y="306145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30" name="순서도: 대체 처리 529">
              <a:extLst>
                <a:ext uri="{FF2B5EF4-FFF2-40B4-BE49-F238E27FC236}">
                  <a16:creationId xmlns:a16="http://schemas.microsoft.com/office/drawing/2014/main" id="{F80ED5FA-3F05-EDE8-DAF7-3CFF8508B0AC}"/>
                </a:ext>
              </a:extLst>
            </p:cNvPr>
            <p:cNvSpPr/>
            <p:nvPr/>
          </p:nvSpPr>
          <p:spPr>
            <a:xfrm>
              <a:off x="5820032" y="3047641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input 1 / 2 / 3 / 4 </a:t>
              </a:r>
              <a:br>
                <a:rPr lang="en-US" altLang="ko-KR" sz="600" dirty="0"/>
              </a:br>
              <a:r>
                <a:rPr lang="en-US" altLang="ko-KR" sz="600" dirty="0"/>
                <a:t>in password array</a:t>
              </a:r>
              <a:endParaRPr lang="ko-KR" altLang="en-US" sz="600" dirty="0"/>
            </a:p>
          </p:txBody>
        </p:sp>
        <p:cxnSp>
          <p:nvCxnSpPr>
            <p:cNvPr id="531" name="꺾인 연결선 193">
              <a:extLst>
                <a:ext uri="{FF2B5EF4-FFF2-40B4-BE49-F238E27FC236}">
                  <a16:creationId xmlns:a16="http://schemas.microsoft.com/office/drawing/2014/main" id="{88764CE9-0CDB-8456-FF28-64B3FA1EE9F6}"/>
                </a:ext>
              </a:extLst>
            </p:cNvPr>
            <p:cNvCxnSpPr>
              <a:stCxn id="530" idx="3"/>
              <a:endCxn id="504" idx="3"/>
            </p:cNvCxnSpPr>
            <p:nvPr/>
          </p:nvCxnSpPr>
          <p:spPr>
            <a:xfrm flipH="1" flipV="1">
              <a:off x="3711811" y="2676385"/>
              <a:ext cx="3277002" cy="511742"/>
            </a:xfrm>
            <a:prstGeom prst="bentConnector3">
              <a:avLst>
                <a:gd name="adj1" fmla="val -4786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꺾인 연결선 195">
              <a:extLst>
                <a:ext uri="{FF2B5EF4-FFF2-40B4-BE49-F238E27FC236}">
                  <a16:creationId xmlns:a16="http://schemas.microsoft.com/office/drawing/2014/main" id="{3ED3067E-C3F7-68FC-2F71-1A27D2FD5FA0}"/>
                </a:ext>
              </a:extLst>
            </p:cNvPr>
            <p:cNvCxnSpPr>
              <a:stCxn id="503" idx="2"/>
              <a:endCxn id="496" idx="1"/>
            </p:cNvCxnSpPr>
            <p:nvPr/>
          </p:nvCxnSpPr>
          <p:spPr>
            <a:xfrm rot="5400000" flipH="1">
              <a:off x="988078" y="1801826"/>
              <a:ext cx="1698596" cy="2435773"/>
            </a:xfrm>
            <a:prstGeom prst="bentConnector4">
              <a:avLst>
                <a:gd name="adj1" fmla="val -4338"/>
                <a:gd name="adj2" fmla="val 105201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4E39B2B6-7D8E-94B8-C59C-94920B06A7BF}"/>
                </a:ext>
              </a:extLst>
            </p:cNvPr>
            <p:cNvSpPr txBox="1"/>
            <p:nvPr/>
          </p:nvSpPr>
          <p:spPr>
            <a:xfrm>
              <a:off x="3019887" y="381948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34" name="직선 화살표 연결선 533">
              <a:extLst>
                <a:ext uri="{FF2B5EF4-FFF2-40B4-BE49-F238E27FC236}">
                  <a16:creationId xmlns:a16="http://schemas.microsoft.com/office/drawing/2014/main" id="{368035CC-83D2-07F3-D81D-850867109C3D}"/>
                </a:ext>
              </a:extLst>
            </p:cNvPr>
            <p:cNvCxnSpPr/>
            <p:nvPr/>
          </p:nvCxnSpPr>
          <p:spPr>
            <a:xfrm>
              <a:off x="5427925" y="4190107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BC9AA2C-3955-CC1D-DCB8-1D61A4FC039B}"/>
                </a:ext>
              </a:extLst>
            </p:cNvPr>
            <p:cNvSpPr txBox="1"/>
            <p:nvPr/>
          </p:nvSpPr>
          <p:spPr>
            <a:xfrm>
              <a:off x="5345391" y="405707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FEF00B52-CA37-7B2D-C167-DB23F44F2EF3}"/>
                </a:ext>
              </a:extLst>
            </p:cNvPr>
            <p:cNvSpPr txBox="1"/>
            <p:nvPr/>
          </p:nvSpPr>
          <p:spPr>
            <a:xfrm>
              <a:off x="4747633" y="4335687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37" name="직선 화살표 연결선 536">
              <a:extLst>
                <a:ext uri="{FF2B5EF4-FFF2-40B4-BE49-F238E27FC236}">
                  <a16:creationId xmlns:a16="http://schemas.microsoft.com/office/drawing/2014/main" id="{AA1FE289-E777-7BD5-CF64-29011D920466}"/>
                </a:ext>
              </a:extLst>
            </p:cNvPr>
            <p:cNvCxnSpPr/>
            <p:nvPr/>
          </p:nvCxnSpPr>
          <p:spPr>
            <a:xfrm>
              <a:off x="4782545" y="4368648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8" name="순서도: 대체 처리 537">
              <a:extLst>
                <a:ext uri="{FF2B5EF4-FFF2-40B4-BE49-F238E27FC236}">
                  <a16:creationId xmlns:a16="http://schemas.microsoft.com/office/drawing/2014/main" id="{8D668A8C-1439-4CE6-1BAD-14FC3A45934A}"/>
                </a:ext>
              </a:extLst>
            </p:cNvPr>
            <p:cNvSpPr/>
            <p:nvPr/>
          </p:nvSpPr>
          <p:spPr>
            <a:xfrm>
              <a:off x="4226257" y="4511204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/>
                <a:t>wrong_Buzzer</a:t>
              </a:r>
              <a:r>
                <a:rPr lang="en-US" altLang="ko-KR" sz="600" dirty="0"/>
                <a:t> ON</a:t>
              </a:r>
              <a:endParaRPr lang="ko-KR" altLang="en-US" sz="600" dirty="0"/>
            </a:p>
          </p:txBody>
        </p:sp>
        <p:sp>
          <p:nvSpPr>
            <p:cNvPr id="539" name="순서도: 대체 처리 538">
              <a:extLst>
                <a:ext uri="{FF2B5EF4-FFF2-40B4-BE49-F238E27FC236}">
                  <a16:creationId xmlns:a16="http://schemas.microsoft.com/office/drawing/2014/main" id="{394F88B3-200E-60F1-CB04-582E69BDB2D1}"/>
                </a:ext>
              </a:extLst>
            </p:cNvPr>
            <p:cNvSpPr/>
            <p:nvPr/>
          </p:nvSpPr>
          <p:spPr>
            <a:xfrm>
              <a:off x="1653516" y="4498442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Program END</a:t>
              </a:r>
              <a:endParaRPr lang="ko-KR" altLang="en-US" sz="600" dirty="0"/>
            </a:p>
          </p:txBody>
        </p:sp>
        <p:sp>
          <p:nvSpPr>
            <p:cNvPr id="540" name="순서도: 대체 처리 539">
              <a:extLst>
                <a:ext uri="{FF2B5EF4-FFF2-40B4-BE49-F238E27FC236}">
                  <a16:creationId xmlns:a16="http://schemas.microsoft.com/office/drawing/2014/main" id="{DA64BEF8-30ED-ACAB-10AB-D2E97D068A7B}"/>
                </a:ext>
              </a:extLst>
            </p:cNvPr>
            <p:cNvSpPr/>
            <p:nvPr/>
          </p:nvSpPr>
          <p:spPr>
            <a:xfrm>
              <a:off x="776678" y="1616375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Initialize MCU</a:t>
              </a:r>
              <a:endParaRPr lang="ko-KR" altLang="en-US" sz="600" dirty="0"/>
            </a:p>
          </p:txBody>
        </p:sp>
        <p:sp>
          <p:nvSpPr>
            <p:cNvPr id="541" name="순서도: 대체 처리 540">
              <a:extLst>
                <a:ext uri="{FF2B5EF4-FFF2-40B4-BE49-F238E27FC236}">
                  <a16:creationId xmlns:a16="http://schemas.microsoft.com/office/drawing/2014/main" id="{6366671C-A0BF-5C3C-F83C-B37D8F524D97}"/>
                </a:ext>
              </a:extLst>
            </p:cNvPr>
            <p:cNvSpPr/>
            <p:nvPr/>
          </p:nvSpPr>
          <p:spPr>
            <a:xfrm>
              <a:off x="7358477" y="4054716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500" dirty="0"/>
                <a:t>Camera image capture</a:t>
              </a:r>
              <a:endParaRPr lang="ko-KR" altLang="en-US" sz="500" dirty="0"/>
            </a:p>
          </p:txBody>
        </p:sp>
        <p:cxnSp>
          <p:nvCxnSpPr>
            <p:cNvPr id="542" name="직선 화살표 연결선 541">
              <a:extLst>
                <a:ext uri="{FF2B5EF4-FFF2-40B4-BE49-F238E27FC236}">
                  <a16:creationId xmlns:a16="http://schemas.microsoft.com/office/drawing/2014/main" id="{C11581A3-6ABA-D239-DC98-AC9A6D030224}"/>
                </a:ext>
              </a:extLst>
            </p:cNvPr>
            <p:cNvCxnSpPr/>
            <p:nvPr/>
          </p:nvCxnSpPr>
          <p:spPr>
            <a:xfrm>
              <a:off x="6986066" y="4265795"/>
              <a:ext cx="392108" cy="0"/>
            </a:xfrm>
            <a:prstGeom prst="straightConnector1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3" name="순서도: 대체 처리 542">
              <a:extLst>
                <a:ext uri="{FF2B5EF4-FFF2-40B4-BE49-F238E27FC236}">
                  <a16:creationId xmlns:a16="http://schemas.microsoft.com/office/drawing/2014/main" id="{7B306993-D199-2585-37DD-18E3D20B2FD1}"/>
                </a:ext>
              </a:extLst>
            </p:cNvPr>
            <p:cNvSpPr/>
            <p:nvPr/>
          </p:nvSpPr>
          <p:spPr>
            <a:xfrm>
              <a:off x="7358477" y="4468879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600" dirty="0"/>
                <a:t>image log</a:t>
              </a:r>
              <a:endParaRPr lang="ko-KR" altLang="en-US" sz="500" dirty="0"/>
            </a:p>
          </p:txBody>
        </p: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ACCC77CD-30B8-D09D-C83D-68A18F5BDBE9}"/>
                </a:ext>
              </a:extLst>
            </p:cNvPr>
            <p:cNvSpPr txBox="1"/>
            <p:nvPr/>
          </p:nvSpPr>
          <p:spPr>
            <a:xfrm>
              <a:off x="7501620" y="4318801"/>
              <a:ext cx="49423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TCP/IP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45" name="직선 화살표 연결선 544">
              <a:extLst>
                <a:ext uri="{FF2B5EF4-FFF2-40B4-BE49-F238E27FC236}">
                  <a16:creationId xmlns:a16="http://schemas.microsoft.com/office/drawing/2014/main" id="{D4DE7E09-A1BC-CED7-CF51-417EBAAC626C}"/>
                </a:ext>
              </a:extLst>
            </p:cNvPr>
            <p:cNvCxnSpPr>
              <a:stCxn id="541" idx="2"/>
              <a:endCxn id="543" idx="0"/>
            </p:cNvCxnSpPr>
            <p:nvPr/>
          </p:nvCxnSpPr>
          <p:spPr>
            <a:xfrm>
              <a:off x="7942867" y="4335687"/>
              <a:ext cx="0" cy="1331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꺾인 연결선 224">
              <a:extLst>
                <a:ext uri="{FF2B5EF4-FFF2-40B4-BE49-F238E27FC236}">
                  <a16:creationId xmlns:a16="http://schemas.microsoft.com/office/drawing/2014/main" id="{809269B9-7AC2-582A-44EE-ECC4899FD72C}"/>
                </a:ext>
              </a:extLst>
            </p:cNvPr>
            <p:cNvCxnSpPr>
              <a:stCxn id="510" idx="3"/>
              <a:endCxn id="496" idx="1"/>
            </p:cNvCxnSpPr>
            <p:nvPr/>
          </p:nvCxnSpPr>
          <p:spPr>
            <a:xfrm flipH="1" flipV="1">
              <a:off x="619490" y="2170415"/>
              <a:ext cx="6369322" cy="1512594"/>
            </a:xfrm>
            <a:prstGeom prst="bentConnector5">
              <a:avLst>
                <a:gd name="adj1" fmla="val -2462"/>
                <a:gd name="adj2" fmla="val -17069"/>
                <a:gd name="adj3" fmla="val 10189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꺾인 연결선 232">
              <a:extLst>
                <a:ext uri="{FF2B5EF4-FFF2-40B4-BE49-F238E27FC236}">
                  <a16:creationId xmlns:a16="http://schemas.microsoft.com/office/drawing/2014/main" id="{479FA292-099C-4E96-5F3D-34E6B133BFC3}"/>
                </a:ext>
              </a:extLst>
            </p:cNvPr>
            <p:cNvCxnSpPr/>
            <p:nvPr/>
          </p:nvCxnSpPr>
          <p:spPr>
            <a:xfrm flipH="1" flipV="1">
              <a:off x="616743" y="2174553"/>
              <a:ext cx="6369323" cy="2027146"/>
            </a:xfrm>
            <a:prstGeom prst="bentConnector5">
              <a:avLst>
                <a:gd name="adj1" fmla="val -2462"/>
                <a:gd name="adj2" fmla="val 12679"/>
                <a:gd name="adj3" fmla="val 101894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757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137802" y="77291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Door lock function</a:t>
            </a:r>
            <a:endParaRPr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28</a:t>
            </a:fld>
            <a:endParaRPr dirty="0"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FA915C-B639-DBCC-3676-DAE29733C805}"/>
              </a:ext>
            </a:extLst>
          </p:cNvPr>
          <p:cNvGrpSpPr/>
          <p:nvPr/>
        </p:nvGrpSpPr>
        <p:grpSpPr>
          <a:xfrm>
            <a:off x="-1478757" y="934691"/>
            <a:ext cx="7910514" cy="3516319"/>
            <a:chOff x="616743" y="1233532"/>
            <a:chExt cx="7910514" cy="3516319"/>
          </a:xfrm>
        </p:grpSpPr>
        <p:sp>
          <p:nvSpPr>
            <p:cNvPr id="495" name="순서도: 연결자 494">
              <a:extLst>
                <a:ext uri="{FF2B5EF4-FFF2-40B4-BE49-F238E27FC236}">
                  <a16:creationId xmlns:a16="http://schemas.microsoft.com/office/drawing/2014/main" id="{42D629F4-78E3-DA18-D69A-80D12526E229}"/>
                </a:ext>
              </a:extLst>
            </p:cNvPr>
            <p:cNvSpPr/>
            <p:nvPr/>
          </p:nvSpPr>
          <p:spPr>
            <a:xfrm>
              <a:off x="953402" y="1233532"/>
              <a:ext cx="715623" cy="271760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</a:t>
              </a:r>
              <a:endParaRPr lang="ko-KR" altLang="en-US" sz="600" dirty="0"/>
            </a:p>
          </p:txBody>
        </p:sp>
        <p:sp>
          <p:nvSpPr>
            <p:cNvPr id="496" name="순서도: 판단 495">
              <a:extLst>
                <a:ext uri="{FF2B5EF4-FFF2-40B4-BE49-F238E27FC236}">
                  <a16:creationId xmlns:a16="http://schemas.microsoft.com/office/drawing/2014/main" id="{38013B65-50B9-BED6-C944-6D034BE1E191}"/>
                </a:ext>
              </a:extLst>
            </p:cNvPr>
            <p:cNvSpPr/>
            <p:nvPr/>
          </p:nvSpPr>
          <p:spPr>
            <a:xfrm>
              <a:off x="619490" y="1990777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END main loop</a:t>
              </a:r>
              <a:endParaRPr lang="ko-KR" altLang="en-US" sz="600" dirty="0"/>
            </a:p>
          </p:txBody>
        </p:sp>
        <p:sp>
          <p:nvSpPr>
            <p:cNvPr id="497" name="순서도: 판단 496">
              <a:extLst>
                <a:ext uri="{FF2B5EF4-FFF2-40B4-BE49-F238E27FC236}">
                  <a16:creationId xmlns:a16="http://schemas.microsoft.com/office/drawing/2014/main" id="{97EBBA96-68BB-E059-E6EB-1A444722CBAA}"/>
                </a:ext>
              </a:extLst>
            </p:cNvPr>
            <p:cNvSpPr/>
            <p:nvPr/>
          </p:nvSpPr>
          <p:spPr>
            <a:xfrm>
              <a:off x="619490" y="2506659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External Interrupt</a:t>
              </a:r>
              <a:endParaRPr lang="ko-KR" altLang="en-US" sz="600" dirty="0"/>
            </a:p>
          </p:txBody>
        </p:sp>
        <p:cxnSp>
          <p:nvCxnSpPr>
            <p:cNvPr id="498" name="직선 화살표 연결선 497">
              <a:extLst>
                <a:ext uri="{FF2B5EF4-FFF2-40B4-BE49-F238E27FC236}">
                  <a16:creationId xmlns:a16="http://schemas.microsoft.com/office/drawing/2014/main" id="{7F1E8AC5-B44C-B0C2-66A3-568B678C2E5E}"/>
                </a:ext>
              </a:extLst>
            </p:cNvPr>
            <p:cNvCxnSpPr/>
            <p:nvPr/>
          </p:nvCxnSpPr>
          <p:spPr>
            <a:xfrm>
              <a:off x="1287312" y="1505292"/>
              <a:ext cx="0" cy="11515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직선 화살표 연결선 498">
              <a:extLst>
                <a:ext uri="{FF2B5EF4-FFF2-40B4-BE49-F238E27FC236}">
                  <a16:creationId xmlns:a16="http://schemas.microsoft.com/office/drawing/2014/main" id="{EEEA6D6A-073A-6914-1AD6-98FCC4E920DF}"/>
                </a:ext>
              </a:extLst>
            </p:cNvPr>
            <p:cNvCxnSpPr/>
            <p:nvPr/>
          </p:nvCxnSpPr>
          <p:spPr>
            <a:xfrm>
              <a:off x="1287312" y="1825517"/>
              <a:ext cx="1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직선 화살표 연결선 499">
              <a:extLst>
                <a:ext uri="{FF2B5EF4-FFF2-40B4-BE49-F238E27FC236}">
                  <a16:creationId xmlns:a16="http://schemas.microsoft.com/office/drawing/2014/main" id="{B00DB313-21A7-C405-DD5C-076538E35A1F}"/>
                </a:ext>
              </a:extLst>
            </p:cNvPr>
            <p:cNvCxnSpPr/>
            <p:nvPr/>
          </p:nvCxnSpPr>
          <p:spPr>
            <a:xfrm>
              <a:off x="1287312" y="2350052"/>
              <a:ext cx="0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" name="순서도: 대체 처리 500">
              <a:extLst>
                <a:ext uri="{FF2B5EF4-FFF2-40B4-BE49-F238E27FC236}">
                  <a16:creationId xmlns:a16="http://schemas.microsoft.com/office/drawing/2014/main" id="{E2372736-858A-755B-E818-85A1E864B9C0}"/>
                </a:ext>
              </a:extLst>
            </p:cNvPr>
            <p:cNvSpPr/>
            <p:nvPr/>
          </p:nvSpPr>
          <p:spPr>
            <a:xfrm>
              <a:off x="5820033" y="4057075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USART </a:t>
              </a:r>
              <a:r>
                <a:rPr lang="ko-KR" altLang="en-US" sz="600" dirty="0"/>
                <a:t>통신</a:t>
              </a:r>
              <a:br>
                <a:rPr lang="en-US" altLang="ko-KR" sz="600" dirty="0"/>
              </a:br>
              <a:r>
                <a:rPr lang="en-US" altLang="ko-KR" sz="600" dirty="0"/>
                <a:t>(MCU </a:t>
              </a:r>
              <a:r>
                <a:rPr lang="ko-KR" altLang="en-US" sz="600" dirty="0"/>
                <a:t>→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)</a:t>
              </a:r>
              <a:endParaRPr lang="ko-KR" altLang="en-US" sz="600" dirty="0"/>
            </a:p>
          </p:txBody>
        </p:sp>
        <p:cxnSp>
          <p:nvCxnSpPr>
            <p:cNvPr id="502" name="꺾인 연결선 41">
              <a:extLst>
                <a:ext uri="{FF2B5EF4-FFF2-40B4-BE49-F238E27FC236}">
                  <a16:creationId xmlns:a16="http://schemas.microsoft.com/office/drawing/2014/main" id="{3DE06982-4AD3-3BC2-0578-56A61DBBE314}"/>
                </a:ext>
              </a:extLst>
            </p:cNvPr>
            <p:cNvCxnSpPr>
              <a:stCxn id="497" idx="2"/>
              <a:endCxn id="496" idx="1"/>
            </p:cNvCxnSpPr>
            <p:nvPr/>
          </p:nvCxnSpPr>
          <p:spPr>
            <a:xfrm rot="5400000" flipH="1">
              <a:off x="605643" y="2184262"/>
              <a:ext cx="695519" cy="667824"/>
            </a:xfrm>
            <a:prstGeom prst="bentConnector4">
              <a:avLst>
                <a:gd name="adj1" fmla="val -17219"/>
                <a:gd name="adj2" fmla="val 118969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순서도: 판단 502">
              <a:extLst>
                <a:ext uri="{FF2B5EF4-FFF2-40B4-BE49-F238E27FC236}">
                  <a16:creationId xmlns:a16="http://schemas.microsoft.com/office/drawing/2014/main" id="{AE29A975-B1FE-82A2-95F0-98782DEBF00D}"/>
                </a:ext>
              </a:extLst>
            </p:cNvPr>
            <p:cNvSpPr/>
            <p:nvPr/>
          </p:nvSpPr>
          <p:spPr>
            <a:xfrm>
              <a:off x="2386775" y="3509735"/>
              <a:ext cx="1336977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Check Interrupt</a:t>
              </a:r>
              <a:endParaRPr lang="ko-KR" altLang="en-US" sz="600" dirty="0"/>
            </a:p>
          </p:txBody>
        </p:sp>
        <p:sp>
          <p:nvSpPr>
            <p:cNvPr id="504" name="순서도: 판단 503">
              <a:extLst>
                <a:ext uri="{FF2B5EF4-FFF2-40B4-BE49-F238E27FC236}">
                  <a16:creationId xmlns:a16="http://schemas.microsoft.com/office/drawing/2014/main" id="{98D3B087-2D94-0581-D692-356A6EE70F55}"/>
                </a:ext>
              </a:extLst>
            </p:cNvPr>
            <p:cNvSpPr/>
            <p:nvPr/>
          </p:nvSpPr>
          <p:spPr>
            <a:xfrm>
              <a:off x="2374422" y="2496747"/>
              <a:ext cx="133738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 Interrupt</a:t>
              </a:r>
              <a:endParaRPr lang="ko-KR" altLang="en-US" sz="600" dirty="0"/>
            </a:p>
          </p:txBody>
        </p:sp>
        <p:cxnSp>
          <p:nvCxnSpPr>
            <p:cNvPr id="505" name="꺾인 연결선 108">
              <a:extLst>
                <a:ext uri="{FF2B5EF4-FFF2-40B4-BE49-F238E27FC236}">
                  <a16:creationId xmlns:a16="http://schemas.microsoft.com/office/drawing/2014/main" id="{B86771E9-0803-335B-D875-A7F358112E2D}"/>
                </a:ext>
              </a:extLst>
            </p:cNvPr>
            <p:cNvCxnSpPr>
              <a:endCxn id="539" idx="0"/>
            </p:cNvCxnSpPr>
            <p:nvPr/>
          </p:nvCxnSpPr>
          <p:spPr>
            <a:xfrm rot="16200000" flipH="1">
              <a:off x="913366" y="3202002"/>
              <a:ext cx="2329589" cy="263290"/>
            </a:xfrm>
            <a:prstGeom prst="bentConnector3">
              <a:avLst>
                <a:gd name="adj1" fmla="val -23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화살표 연결선 505">
              <a:extLst>
                <a:ext uri="{FF2B5EF4-FFF2-40B4-BE49-F238E27FC236}">
                  <a16:creationId xmlns:a16="http://schemas.microsoft.com/office/drawing/2014/main" id="{B22FC28C-7E69-766A-BFD7-C0244604837F}"/>
                </a:ext>
              </a:extLst>
            </p:cNvPr>
            <p:cNvCxnSpPr>
              <a:stCxn id="504" idx="2"/>
              <a:endCxn id="521" idx="0"/>
            </p:cNvCxnSpPr>
            <p:nvPr/>
          </p:nvCxnSpPr>
          <p:spPr>
            <a:xfrm>
              <a:off x="3043116" y="2856022"/>
              <a:ext cx="6382" cy="15888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7" name="순서도: 판단 506">
              <a:extLst>
                <a:ext uri="{FF2B5EF4-FFF2-40B4-BE49-F238E27FC236}">
                  <a16:creationId xmlns:a16="http://schemas.microsoft.com/office/drawing/2014/main" id="{9BF59032-2D5E-BC46-F91D-6583FD9FAB4F}"/>
                </a:ext>
              </a:extLst>
            </p:cNvPr>
            <p:cNvSpPr/>
            <p:nvPr/>
          </p:nvSpPr>
          <p:spPr>
            <a:xfrm>
              <a:off x="4143035" y="3509735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Correct Password</a:t>
              </a:r>
              <a:endParaRPr lang="ko-KR" altLang="en-US" sz="600" dirty="0"/>
            </a:p>
          </p:txBody>
        </p:sp>
        <p:cxnSp>
          <p:nvCxnSpPr>
            <p:cNvPr id="508" name="직선 화살표 연결선 507">
              <a:extLst>
                <a:ext uri="{FF2B5EF4-FFF2-40B4-BE49-F238E27FC236}">
                  <a16:creationId xmlns:a16="http://schemas.microsoft.com/office/drawing/2014/main" id="{1E838EF1-6A9A-9719-67C3-DE175F7816B8}"/>
                </a:ext>
              </a:extLst>
            </p:cNvPr>
            <p:cNvCxnSpPr/>
            <p:nvPr/>
          </p:nvCxnSpPr>
          <p:spPr>
            <a:xfrm>
              <a:off x="5427925" y="3689373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FD33AE28-020F-18ED-7646-2CC02B28BB8C}"/>
                </a:ext>
              </a:extLst>
            </p:cNvPr>
            <p:cNvSpPr txBox="1"/>
            <p:nvPr/>
          </p:nvSpPr>
          <p:spPr>
            <a:xfrm>
              <a:off x="5345391" y="3556340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0" name="순서도: 대체 처리 509">
              <a:extLst>
                <a:ext uri="{FF2B5EF4-FFF2-40B4-BE49-F238E27FC236}">
                  <a16:creationId xmlns:a16="http://schemas.microsoft.com/office/drawing/2014/main" id="{7768CEED-457B-34E6-E33F-516C2977DFF0}"/>
                </a:ext>
              </a:extLst>
            </p:cNvPr>
            <p:cNvSpPr/>
            <p:nvPr/>
          </p:nvSpPr>
          <p:spPr>
            <a:xfrm>
              <a:off x="5820032" y="3542523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OPEN the DOOR</a:t>
              </a:r>
              <a:br>
                <a:rPr lang="en-US" altLang="ko-KR" sz="600" dirty="0"/>
              </a:br>
              <a:r>
                <a:rPr lang="en-US" altLang="ko-KR" sz="600" dirty="0"/>
                <a:t>( rotate motor )</a:t>
              </a:r>
              <a:endParaRPr lang="ko-KR" altLang="en-US" sz="600" dirty="0"/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1A19183D-49CB-AA60-6029-9A31C9DBABB3}"/>
                </a:ext>
              </a:extLst>
            </p:cNvPr>
            <p:cNvSpPr txBox="1"/>
            <p:nvPr/>
          </p:nvSpPr>
          <p:spPr>
            <a:xfrm>
              <a:off x="3664780" y="35551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53A4FE2C-9723-F485-76B0-8670ACFB9F5E}"/>
                </a:ext>
              </a:extLst>
            </p:cNvPr>
            <p:cNvSpPr txBox="1"/>
            <p:nvPr/>
          </p:nvSpPr>
          <p:spPr>
            <a:xfrm>
              <a:off x="1258355" y="232358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F3F36505-FA7C-3633-8E59-1D8533B1A137}"/>
                </a:ext>
              </a:extLst>
            </p:cNvPr>
            <p:cNvSpPr txBox="1"/>
            <p:nvPr/>
          </p:nvSpPr>
          <p:spPr>
            <a:xfrm>
              <a:off x="1258355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C9BD7FC2-1B4B-DDEC-2903-227168B4A896}"/>
                </a:ext>
              </a:extLst>
            </p:cNvPr>
            <p:cNvSpPr txBox="1"/>
            <p:nvPr/>
          </p:nvSpPr>
          <p:spPr>
            <a:xfrm>
              <a:off x="1860384" y="2033936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41E9E706-830B-9A83-A671-73C1A09470C4}"/>
                </a:ext>
              </a:extLst>
            </p:cNvPr>
            <p:cNvSpPr txBox="1"/>
            <p:nvPr/>
          </p:nvSpPr>
          <p:spPr>
            <a:xfrm>
              <a:off x="1860384" y="255040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16" name="직선 화살표 연결선 515">
              <a:extLst>
                <a:ext uri="{FF2B5EF4-FFF2-40B4-BE49-F238E27FC236}">
                  <a16:creationId xmlns:a16="http://schemas.microsoft.com/office/drawing/2014/main" id="{9872A4C3-3665-8300-6D0A-9F7A81B68A85}"/>
                </a:ext>
              </a:extLst>
            </p:cNvPr>
            <p:cNvCxnSpPr/>
            <p:nvPr/>
          </p:nvCxnSpPr>
          <p:spPr>
            <a:xfrm flipV="1">
              <a:off x="1955138" y="2676956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순서도: 판단 516">
              <a:extLst>
                <a:ext uri="{FF2B5EF4-FFF2-40B4-BE49-F238E27FC236}">
                  <a16:creationId xmlns:a16="http://schemas.microsoft.com/office/drawing/2014/main" id="{D07B9601-4A08-BA1B-5052-B1899F83030A}"/>
                </a:ext>
              </a:extLst>
            </p:cNvPr>
            <p:cNvSpPr/>
            <p:nvPr/>
          </p:nvSpPr>
          <p:spPr>
            <a:xfrm>
              <a:off x="4114722" y="4010470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wrong password</a:t>
              </a:r>
              <a:br>
                <a:rPr lang="en-US" altLang="ko-KR" sz="600" dirty="0"/>
              </a:br>
              <a:r>
                <a:rPr lang="en-US" altLang="ko-KR" sz="600" dirty="0"/>
                <a:t>3 times</a:t>
              </a:r>
              <a:endParaRPr lang="ko-KR" altLang="en-US" sz="600" dirty="0"/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8854B2F4-4A64-AF3D-4D52-2A8F0961276F}"/>
                </a:ext>
              </a:extLst>
            </p:cNvPr>
            <p:cNvSpPr txBox="1"/>
            <p:nvPr/>
          </p:nvSpPr>
          <p:spPr>
            <a:xfrm>
              <a:off x="3005694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19" name="직선 화살표 연결선 518">
              <a:extLst>
                <a:ext uri="{FF2B5EF4-FFF2-40B4-BE49-F238E27FC236}">
                  <a16:creationId xmlns:a16="http://schemas.microsoft.com/office/drawing/2014/main" id="{67256832-5FFF-C471-9695-DD5824694CD9}"/>
                </a:ext>
              </a:extLst>
            </p:cNvPr>
            <p:cNvCxnSpPr/>
            <p:nvPr/>
          </p:nvCxnSpPr>
          <p:spPr>
            <a:xfrm flipV="1">
              <a:off x="3723751" y="3689373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순서도: 판단 519">
              <a:extLst>
                <a:ext uri="{FF2B5EF4-FFF2-40B4-BE49-F238E27FC236}">
                  <a16:creationId xmlns:a16="http://schemas.microsoft.com/office/drawing/2014/main" id="{F8BC1EDE-350F-1240-77B4-AFA0D080C710}"/>
                </a:ext>
              </a:extLst>
            </p:cNvPr>
            <p:cNvSpPr/>
            <p:nvPr/>
          </p:nvSpPr>
          <p:spPr>
            <a:xfrm>
              <a:off x="4143035" y="3009001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/>
                <a:t>1 / 2 / 3 / 4</a:t>
              </a:r>
              <a:br>
                <a:rPr lang="en-US" altLang="ko-KR" sz="400" dirty="0"/>
              </a:br>
              <a:r>
                <a:rPr lang="en-US" altLang="ko-KR" sz="600" dirty="0"/>
                <a:t>Interrupt</a:t>
              </a:r>
              <a:endParaRPr lang="ko-KR" altLang="en-US" sz="600" dirty="0"/>
            </a:p>
          </p:txBody>
        </p:sp>
        <p:sp>
          <p:nvSpPr>
            <p:cNvPr id="521" name="순서도: 판단 520">
              <a:extLst>
                <a:ext uri="{FF2B5EF4-FFF2-40B4-BE49-F238E27FC236}">
                  <a16:creationId xmlns:a16="http://schemas.microsoft.com/office/drawing/2014/main" id="{3894CD7E-2C0C-F960-29FF-3959ED5CD94E}"/>
                </a:ext>
              </a:extLst>
            </p:cNvPr>
            <p:cNvSpPr/>
            <p:nvPr/>
          </p:nvSpPr>
          <p:spPr>
            <a:xfrm>
              <a:off x="2387187" y="3014902"/>
              <a:ext cx="1324623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Password Interrupt</a:t>
              </a:r>
              <a:endParaRPr lang="ko-KR" altLang="en-US" sz="600" dirty="0"/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B46C38BD-8D3B-CFE8-3AC7-3F27F6444CE0}"/>
                </a:ext>
              </a:extLst>
            </p:cNvPr>
            <p:cNvSpPr txBox="1"/>
            <p:nvPr/>
          </p:nvSpPr>
          <p:spPr>
            <a:xfrm>
              <a:off x="3005694" y="33413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B6ED27D2-9AC6-58C1-23A8-6F1E505386F6}"/>
                </a:ext>
              </a:extLst>
            </p:cNvPr>
            <p:cNvSpPr txBox="1"/>
            <p:nvPr/>
          </p:nvSpPr>
          <p:spPr>
            <a:xfrm>
              <a:off x="3652838" y="305439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24" name="직선 화살표 연결선 523">
              <a:extLst>
                <a:ext uri="{FF2B5EF4-FFF2-40B4-BE49-F238E27FC236}">
                  <a16:creationId xmlns:a16="http://schemas.microsoft.com/office/drawing/2014/main" id="{DA25E30C-91C4-41DA-6296-54A2015A035E}"/>
                </a:ext>
              </a:extLst>
            </p:cNvPr>
            <p:cNvCxnSpPr>
              <a:endCxn id="520" idx="1"/>
            </p:cNvCxnSpPr>
            <p:nvPr/>
          </p:nvCxnSpPr>
          <p:spPr>
            <a:xfrm flipV="1">
              <a:off x="3711810" y="3188638"/>
              <a:ext cx="431225" cy="556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직선 화살표 연결선 524">
              <a:extLst>
                <a:ext uri="{FF2B5EF4-FFF2-40B4-BE49-F238E27FC236}">
                  <a16:creationId xmlns:a16="http://schemas.microsoft.com/office/drawing/2014/main" id="{43F172B3-CD9A-4608-D724-482BBAC56CB8}"/>
                </a:ext>
              </a:extLst>
            </p:cNvPr>
            <p:cNvCxnSpPr/>
            <p:nvPr/>
          </p:nvCxnSpPr>
          <p:spPr>
            <a:xfrm>
              <a:off x="3055263" y="3374177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2DEDDED8-9C12-FA6C-9299-312D6FF1DDB2}"/>
                </a:ext>
              </a:extLst>
            </p:cNvPr>
            <p:cNvSpPr txBox="1"/>
            <p:nvPr/>
          </p:nvSpPr>
          <p:spPr>
            <a:xfrm>
              <a:off x="4746503" y="383824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27" name="직선 화살표 연결선 526">
              <a:extLst>
                <a:ext uri="{FF2B5EF4-FFF2-40B4-BE49-F238E27FC236}">
                  <a16:creationId xmlns:a16="http://schemas.microsoft.com/office/drawing/2014/main" id="{D28DB9E8-65FF-BD7E-1127-69C007E30D86}"/>
                </a:ext>
              </a:extLst>
            </p:cNvPr>
            <p:cNvCxnSpPr/>
            <p:nvPr/>
          </p:nvCxnSpPr>
          <p:spPr>
            <a:xfrm>
              <a:off x="4782546" y="3864709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직선 화살표 연결선 527">
              <a:extLst>
                <a:ext uri="{FF2B5EF4-FFF2-40B4-BE49-F238E27FC236}">
                  <a16:creationId xmlns:a16="http://schemas.microsoft.com/office/drawing/2014/main" id="{2296D6D4-FFF5-F1E1-4F80-04B213A73F62}"/>
                </a:ext>
              </a:extLst>
            </p:cNvPr>
            <p:cNvCxnSpPr/>
            <p:nvPr/>
          </p:nvCxnSpPr>
          <p:spPr>
            <a:xfrm>
              <a:off x="5427925" y="3194491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64EEBE7E-3299-0063-46AF-D1F480E84010}"/>
                </a:ext>
              </a:extLst>
            </p:cNvPr>
            <p:cNvSpPr txBox="1"/>
            <p:nvPr/>
          </p:nvSpPr>
          <p:spPr>
            <a:xfrm>
              <a:off x="5345391" y="306145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30" name="순서도: 대체 처리 529">
              <a:extLst>
                <a:ext uri="{FF2B5EF4-FFF2-40B4-BE49-F238E27FC236}">
                  <a16:creationId xmlns:a16="http://schemas.microsoft.com/office/drawing/2014/main" id="{F80ED5FA-3F05-EDE8-DAF7-3CFF8508B0AC}"/>
                </a:ext>
              </a:extLst>
            </p:cNvPr>
            <p:cNvSpPr/>
            <p:nvPr/>
          </p:nvSpPr>
          <p:spPr>
            <a:xfrm>
              <a:off x="5820032" y="3047641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input 1 / 2 / 3 / 4 </a:t>
              </a:r>
              <a:br>
                <a:rPr lang="en-US" altLang="ko-KR" sz="600" dirty="0"/>
              </a:br>
              <a:r>
                <a:rPr lang="en-US" altLang="ko-KR" sz="600" dirty="0"/>
                <a:t>in password array</a:t>
              </a:r>
              <a:endParaRPr lang="ko-KR" altLang="en-US" sz="600" dirty="0"/>
            </a:p>
          </p:txBody>
        </p:sp>
        <p:cxnSp>
          <p:nvCxnSpPr>
            <p:cNvPr id="531" name="꺾인 연결선 193">
              <a:extLst>
                <a:ext uri="{FF2B5EF4-FFF2-40B4-BE49-F238E27FC236}">
                  <a16:creationId xmlns:a16="http://schemas.microsoft.com/office/drawing/2014/main" id="{88764CE9-0CDB-8456-FF28-64B3FA1EE9F6}"/>
                </a:ext>
              </a:extLst>
            </p:cNvPr>
            <p:cNvCxnSpPr>
              <a:stCxn id="530" idx="3"/>
              <a:endCxn id="504" idx="3"/>
            </p:cNvCxnSpPr>
            <p:nvPr/>
          </p:nvCxnSpPr>
          <p:spPr>
            <a:xfrm flipH="1" flipV="1">
              <a:off x="3711811" y="2676385"/>
              <a:ext cx="3277002" cy="511742"/>
            </a:xfrm>
            <a:prstGeom prst="bentConnector3">
              <a:avLst>
                <a:gd name="adj1" fmla="val -4786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꺾인 연결선 195">
              <a:extLst>
                <a:ext uri="{FF2B5EF4-FFF2-40B4-BE49-F238E27FC236}">
                  <a16:creationId xmlns:a16="http://schemas.microsoft.com/office/drawing/2014/main" id="{3ED3067E-C3F7-68FC-2F71-1A27D2FD5FA0}"/>
                </a:ext>
              </a:extLst>
            </p:cNvPr>
            <p:cNvCxnSpPr>
              <a:stCxn id="503" idx="2"/>
              <a:endCxn id="496" idx="1"/>
            </p:cNvCxnSpPr>
            <p:nvPr/>
          </p:nvCxnSpPr>
          <p:spPr>
            <a:xfrm rot="5400000" flipH="1">
              <a:off x="988078" y="1801826"/>
              <a:ext cx="1698596" cy="2435773"/>
            </a:xfrm>
            <a:prstGeom prst="bentConnector4">
              <a:avLst>
                <a:gd name="adj1" fmla="val -4338"/>
                <a:gd name="adj2" fmla="val 105201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4E39B2B6-7D8E-94B8-C59C-94920B06A7BF}"/>
                </a:ext>
              </a:extLst>
            </p:cNvPr>
            <p:cNvSpPr txBox="1"/>
            <p:nvPr/>
          </p:nvSpPr>
          <p:spPr>
            <a:xfrm>
              <a:off x="3019887" y="381948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34" name="직선 화살표 연결선 533">
              <a:extLst>
                <a:ext uri="{FF2B5EF4-FFF2-40B4-BE49-F238E27FC236}">
                  <a16:creationId xmlns:a16="http://schemas.microsoft.com/office/drawing/2014/main" id="{368035CC-83D2-07F3-D81D-850867109C3D}"/>
                </a:ext>
              </a:extLst>
            </p:cNvPr>
            <p:cNvCxnSpPr/>
            <p:nvPr/>
          </p:nvCxnSpPr>
          <p:spPr>
            <a:xfrm>
              <a:off x="5427925" y="4190107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BC9AA2C-3955-CC1D-DCB8-1D61A4FC039B}"/>
                </a:ext>
              </a:extLst>
            </p:cNvPr>
            <p:cNvSpPr txBox="1"/>
            <p:nvPr/>
          </p:nvSpPr>
          <p:spPr>
            <a:xfrm>
              <a:off x="5345391" y="405707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FEF00B52-CA37-7B2D-C167-DB23F44F2EF3}"/>
                </a:ext>
              </a:extLst>
            </p:cNvPr>
            <p:cNvSpPr txBox="1"/>
            <p:nvPr/>
          </p:nvSpPr>
          <p:spPr>
            <a:xfrm>
              <a:off x="4747633" y="4335687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37" name="직선 화살표 연결선 536">
              <a:extLst>
                <a:ext uri="{FF2B5EF4-FFF2-40B4-BE49-F238E27FC236}">
                  <a16:creationId xmlns:a16="http://schemas.microsoft.com/office/drawing/2014/main" id="{AA1FE289-E777-7BD5-CF64-29011D920466}"/>
                </a:ext>
              </a:extLst>
            </p:cNvPr>
            <p:cNvCxnSpPr/>
            <p:nvPr/>
          </p:nvCxnSpPr>
          <p:spPr>
            <a:xfrm>
              <a:off x="4782545" y="4368648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8" name="순서도: 대체 처리 537">
              <a:extLst>
                <a:ext uri="{FF2B5EF4-FFF2-40B4-BE49-F238E27FC236}">
                  <a16:creationId xmlns:a16="http://schemas.microsoft.com/office/drawing/2014/main" id="{8D668A8C-1439-4CE6-1BAD-14FC3A45934A}"/>
                </a:ext>
              </a:extLst>
            </p:cNvPr>
            <p:cNvSpPr/>
            <p:nvPr/>
          </p:nvSpPr>
          <p:spPr>
            <a:xfrm>
              <a:off x="4226257" y="4511204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/>
                <a:t>wrong_Buzzer</a:t>
              </a:r>
              <a:r>
                <a:rPr lang="en-US" altLang="ko-KR" sz="600" dirty="0"/>
                <a:t> ON</a:t>
              </a:r>
              <a:endParaRPr lang="ko-KR" altLang="en-US" sz="600" dirty="0"/>
            </a:p>
          </p:txBody>
        </p:sp>
        <p:sp>
          <p:nvSpPr>
            <p:cNvPr id="539" name="순서도: 대체 처리 538">
              <a:extLst>
                <a:ext uri="{FF2B5EF4-FFF2-40B4-BE49-F238E27FC236}">
                  <a16:creationId xmlns:a16="http://schemas.microsoft.com/office/drawing/2014/main" id="{394F88B3-200E-60F1-CB04-582E69BDB2D1}"/>
                </a:ext>
              </a:extLst>
            </p:cNvPr>
            <p:cNvSpPr/>
            <p:nvPr/>
          </p:nvSpPr>
          <p:spPr>
            <a:xfrm>
              <a:off x="1653516" y="4498442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Program END</a:t>
              </a:r>
              <a:endParaRPr lang="ko-KR" altLang="en-US" sz="600" dirty="0"/>
            </a:p>
          </p:txBody>
        </p:sp>
        <p:sp>
          <p:nvSpPr>
            <p:cNvPr id="540" name="순서도: 대체 처리 539">
              <a:extLst>
                <a:ext uri="{FF2B5EF4-FFF2-40B4-BE49-F238E27FC236}">
                  <a16:creationId xmlns:a16="http://schemas.microsoft.com/office/drawing/2014/main" id="{DA64BEF8-30ED-ACAB-10AB-D2E97D068A7B}"/>
                </a:ext>
              </a:extLst>
            </p:cNvPr>
            <p:cNvSpPr/>
            <p:nvPr/>
          </p:nvSpPr>
          <p:spPr>
            <a:xfrm>
              <a:off x="776678" y="1616375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Initialize MCU</a:t>
              </a:r>
              <a:endParaRPr lang="ko-KR" altLang="en-US" sz="600" dirty="0"/>
            </a:p>
          </p:txBody>
        </p:sp>
        <p:sp>
          <p:nvSpPr>
            <p:cNvPr id="541" name="순서도: 대체 처리 540">
              <a:extLst>
                <a:ext uri="{FF2B5EF4-FFF2-40B4-BE49-F238E27FC236}">
                  <a16:creationId xmlns:a16="http://schemas.microsoft.com/office/drawing/2014/main" id="{6366671C-A0BF-5C3C-F83C-B37D8F524D97}"/>
                </a:ext>
              </a:extLst>
            </p:cNvPr>
            <p:cNvSpPr/>
            <p:nvPr/>
          </p:nvSpPr>
          <p:spPr>
            <a:xfrm>
              <a:off x="7358477" y="4054716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500" dirty="0"/>
                <a:t>Camera image capture</a:t>
              </a:r>
              <a:endParaRPr lang="ko-KR" altLang="en-US" sz="500" dirty="0"/>
            </a:p>
          </p:txBody>
        </p:sp>
        <p:cxnSp>
          <p:nvCxnSpPr>
            <p:cNvPr id="542" name="직선 화살표 연결선 541">
              <a:extLst>
                <a:ext uri="{FF2B5EF4-FFF2-40B4-BE49-F238E27FC236}">
                  <a16:creationId xmlns:a16="http://schemas.microsoft.com/office/drawing/2014/main" id="{C11581A3-6ABA-D239-DC98-AC9A6D030224}"/>
                </a:ext>
              </a:extLst>
            </p:cNvPr>
            <p:cNvCxnSpPr/>
            <p:nvPr/>
          </p:nvCxnSpPr>
          <p:spPr>
            <a:xfrm>
              <a:off x="6986066" y="4265795"/>
              <a:ext cx="392108" cy="0"/>
            </a:xfrm>
            <a:prstGeom prst="straightConnector1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3" name="순서도: 대체 처리 542">
              <a:extLst>
                <a:ext uri="{FF2B5EF4-FFF2-40B4-BE49-F238E27FC236}">
                  <a16:creationId xmlns:a16="http://schemas.microsoft.com/office/drawing/2014/main" id="{7B306993-D199-2585-37DD-18E3D20B2FD1}"/>
                </a:ext>
              </a:extLst>
            </p:cNvPr>
            <p:cNvSpPr/>
            <p:nvPr/>
          </p:nvSpPr>
          <p:spPr>
            <a:xfrm>
              <a:off x="7358477" y="4468879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600" dirty="0"/>
                <a:t>image log</a:t>
              </a:r>
              <a:endParaRPr lang="ko-KR" altLang="en-US" sz="500" dirty="0"/>
            </a:p>
          </p:txBody>
        </p: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ACCC77CD-30B8-D09D-C83D-68A18F5BDBE9}"/>
                </a:ext>
              </a:extLst>
            </p:cNvPr>
            <p:cNvSpPr txBox="1"/>
            <p:nvPr/>
          </p:nvSpPr>
          <p:spPr>
            <a:xfrm>
              <a:off x="7501620" y="4318801"/>
              <a:ext cx="49423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TCP/IP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45" name="직선 화살표 연결선 544">
              <a:extLst>
                <a:ext uri="{FF2B5EF4-FFF2-40B4-BE49-F238E27FC236}">
                  <a16:creationId xmlns:a16="http://schemas.microsoft.com/office/drawing/2014/main" id="{D4DE7E09-A1BC-CED7-CF51-417EBAAC626C}"/>
                </a:ext>
              </a:extLst>
            </p:cNvPr>
            <p:cNvCxnSpPr>
              <a:stCxn id="541" idx="2"/>
              <a:endCxn id="543" idx="0"/>
            </p:cNvCxnSpPr>
            <p:nvPr/>
          </p:nvCxnSpPr>
          <p:spPr>
            <a:xfrm>
              <a:off x="7942867" y="4335687"/>
              <a:ext cx="0" cy="1331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꺾인 연결선 224">
              <a:extLst>
                <a:ext uri="{FF2B5EF4-FFF2-40B4-BE49-F238E27FC236}">
                  <a16:creationId xmlns:a16="http://schemas.microsoft.com/office/drawing/2014/main" id="{809269B9-7AC2-582A-44EE-ECC4899FD72C}"/>
                </a:ext>
              </a:extLst>
            </p:cNvPr>
            <p:cNvCxnSpPr>
              <a:stCxn id="510" idx="3"/>
              <a:endCxn id="496" idx="1"/>
            </p:cNvCxnSpPr>
            <p:nvPr/>
          </p:nvCxnSpPr>
          <p:spPr>
            <a:xfrm flipH="1" flipV="1">
              <a:off x="619490" y="2170415"/>
              <a:ext cx="6369322" cy="1512594"/>
            </a:xfrm>
            <a:prstGeom prst="bentConnector5">
              <a:avLst>
                <a:gd name="adj1" fmla="val -2462"/>
                <a:gd name="adj2" fmla="val -17069"/>
                <a:gd name="adj3" fmla="val 10189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꺾인 연결선 232">
              <a:extLst>
                <a:ext uri="{FF2B5EF4-FFF2-40B4-BE49-F238E27FC236}">
                  <a16:creationId xmlns:a16="http://schemas.microsoft.com/office/drawing/2014/main" id="{479FA292-099C-4E96-5F3D-34E6B133BFC3}"/>
                </a:ext>
              </a:extLst>
            </p:cNvPr>
            <p:cNvCxnSpPr/>
            <p:nvPr/>
          </p:nvCxnSpPr>
          <p:spPr>
            <a:xfrm flipH="1" flipV="1">
              <a:off x="616743" y="2174553"/>
              <a:ext cx="6369323" cy="2027146"/>
            </a:xfrm>
            <a:prstGeom prst="bentConnector5">
              <a:avLst>
                <a:gd name="adj1" fmla="val -2462"/>
                <a:gd name="adj2" fmla="val 12679"/>
                <a:gd name="adj3" fmla="val 101894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3F3AC4-A096-3082-8375-AB17FEA5C730}"/>
              </a:ext>
            </a:extLst>
          </p:cNvPr>
          <p:cNvSpPr/>
          <p:nvPr/>
        </p:nvSpPr>
        <p:spPr>
          <a:xfrm>
            <a:off x="152638" y="1893296"/>
            <a:ext cx="5030928" cy="12895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1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137802" y="77291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Door lock function</a:t>
            </a:r>
            <a:endParaRPr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29</a:t>
            </a:fld>
            <a:endParaRPr dirty="0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1528D-CBD6-4B25-03E1-501BEC4D3C12}"/>
              </a:ext>
            </a:extLst>
          </p:cNvPr>
          <p:cNvGrpSpPr/>
          <p:nvPr/>
        </p:nvGrpSpPr>
        <p:grpSpPr>
          <a:xfrm>
            <a:off x="-1478757" y="934691"/>
            <a:ext cx="7910514" cy="3516319"/>
            <a:chOff x="616743" y="1233532"/>
            <a:chExt cx="7910514" cy="3516319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3B3FAE5F-D623-B38F-5560-CC0F438C9860}"/>
                </a:ext>
              </a:extLst>
            </p:cNvPr>
            <p:cNvSpPr/>
            <p:nvPr/>
          </p:nvSpPr>
          <p:spPr>
            <a:xfrm>
              <a:off x="953402" y="1233532"/>
              <a:ext cx="715623" cy="271760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</a:t>
              </a:r>
              <a:endParaRPr lang="ko-KR" altLang="en-US" sz="600" dirty="0"/>
            </a:p>
          </p:txBody>
        </p:sp>
        <p:sp>
          <p:nvSpPr>
            <p:cNvPr id="6" name="순서도: 판단 5">
              <a:extLst>
                <a:ext uri="{FF2B5EF4-FFF2-40B4-BE49-F238E27FC236}">
                  <a16:creationId xmlns:a16="http://schemas.microsoft.com/office/drawing/2014/main" id="{609BAF87-AFA8-A5D7-113E-662C631B7E8F}"/>
                </a:ext>
              </a:extLst>
            </p:cNvPr>
            <p:cNvSpPr/>
            <p:nvPr/>
          </p:nvSpPr>
          <p:spPr>
            <a:xfrm>
              <a:off x="619490" y="1990777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END main loop</a:t>
              </a:r>
              <a:endParaRPr lang="ko-KR" altLang="en-US" sz="600" dirty="0"/>
            </a:p>
          </p:txBody>
        </p:sp>
        <p:sp>
          <p:nvSpPr>
            <p:cNvPr id="7" name="순서도: 판단 6">
              <a:extLst>
                <a:ext uri="{FF2B5EF4-FFF2-40B4-BE49-F238E27FC236}">
                  <a16:creationId xmlns:a16="http://schemas.microsoft.com/office/drawing/2014/main" id="{866E8766-91FC-A41A-C27C-6E93B16192C2}"/>
                </a:ext>
              </a:extLst>
            </p:cNvPr>
            <p:cNvSpPr/>
            <p:nvPr/>
          </p:nvSpPr>
          <p:spPr>
            <a:xfrm>
              <a:off x="619490" y="2506659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External Interrupt</a:t>
              </a:r>
              <a:endParaRPr lang="ko-KR" altLang="en-US" sz="600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007018FF-A976-E3BD-013B-510D27DC67E1}"/>
                </a:ext>
              </a:extLst>
            </p:cNvPr>
            <p:cNvCxnSpPr/>
            <p:nvPr/>
          </p:nvCxnSpPr>
          <p:spPr>
            <a:xfrm>
              <a:off x="1287312" y="1505292"/>
              <a:ext cx="0" cy="11515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08F84E0-2306-F5D6-9906-FAA761EC00A8}"/>
                </a:ext>
              </a:extLst>
            </p:cNvPr>
            <p:cNvCxnSpPr/>
            <p:nvPr/>
          </p:nvCxnSpPr>
          <p:spPr>
            <a:xfrm>
              <a:off x="1287312" y="1825517"/>
              <a:ext cx="1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FEBA7D6-D81A-146D-F097-70366C74AACC}"/>
                </a:ext>
              </a:extLst>
            </p:cNvPr>
            <p:cNvCxnSpPr/>
            <p:nvPr/>
          </p:nvCxnSpPr>
          <p:spPr>
            <a:xfrm>
              <a:off x="1287312" y="2350052"/>
              <a:ext cx="0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CDCA4328-05D3-42E7-C00D-F85DC6502748}"/>
                </a:ext>
              </a:extLst>
            </p:cNvPr>
            <p:cNvSpPr/>
            <p:nvPr/>
          </p:nvSpPr>
          <p:spPr>
            <a:xfrm>
              <a:off x="5820033" y="4057075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USART </a:t>
              </a:r>
              <a:r>
                <a:rPr lang="ko-KR" altLang="en-US" sz="600" dirty="0"/>
                <a:t>통신</a:t>
              </a:r>
              <a:br>
                <a:rPr lang="en-US" altLang="ko-KR" sz="600" dirty="0"/>
              </a:br>
              <a:r>
                <a:rPr lang="en-US" altLang="ko-KR" sz="600" dirty="0"/>
                <a:t>(MCU </a:t>
              </a:r>
              <a:r>
                <a:rPr lang="ko-KR" altLang="en-US" sz="600" dirty="0"/>
                <a:t>→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)</a:t>
              </a:r>
              <a:endParaRPr lang="ko-KR" altLang="en-US" sz="600" dirty="0"/>
            </a:p>
          </p:txBody>
        </p:sp>
        <p:cxnSp>
          <p:nvCxnSpPr>
            <p:cNvPr id="12" name="꺾인 연결선 41">
              <a:extLst>
                <a:ext uri="{FF2B5EF4-FFF2-40B4-BE49-F238E27FC236}">
                  <a16:creationId xmlns:a16="http://schemas.microsoft.com/office/drawing/2014/main" id="{AF5D39B6-3294-ED92-0A56-476863E79810}"/>
                </a:ext>
              </a:extLst>
            </p:cNvPr>
            <p:cNvCxnSpPr>
              <a:stCxn id="7" idx="2"/>
              <a:endCxn id="6" idx="1"/>
            </p:cNvCxnSpPr>
            <p:nvPr/>
          </p:nvCxnSpPr>
          <p:spPr>
            <a:xfrm rot="5400000" flipH="1">
              <a:off x="605643" y="2184262"/>
              <a:ext cx="695519" cy="667824"/>
            </a:xfrm>
            <a:prstGeom prst="bentConnector4">
              <a:avLst>
                <a:gd name="adj1" fmla="val -17219"/>
                <a:gd name="adj2" fmla="val 118969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C517338C-758C-7D2D-CCC9-0EDB26C986C2}"/>
                </a:ext>
              </a:extLst>
            </p:cNvPr>
            <p:cNvSpPr/>
            <p:nvPr/>
          </p:nvSpPr>
          <p:spPr>
            <a:xfrm>
              <a:off x="2386775" y="3509735"/>
              <a:ext cx="1336977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Check Interrupt</a:t>
              </a:r>
              <a:endParaRPr lang="ko-KR" altLang="en-US" sz="600" dirty="0"/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306A7B57-F940-4A15-D2FB-8075086BE1A6}"/>
                </a:ext>
              </a:extLst>
            </p:cNvPr>
            <p:cNvSpPr/>
            <p:nvPr/>
          </p:nvSpPr>
          <p:spPr>
            <a:xfrm>
              <a:off x="2374422" y="2496747"/>
              <a:ext cx="133738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 Interrupt</a:t>
              </a:r>
              <a:endParaRPr lang="ko-KR" altLang="en-US" sz="600" dirty="0"/>
            </a:p>
          </p:txBody>
        </p:sp>
        <p:cxnSp>
          <p:nvCxnSpPr>
            <p:cNvPr id="15" name="꺾인 연결선 108">
              <a:extLst>
                <a:ext uri="{FF2B5EF4-FFF2-40B4-BE49-F238E27FC236}">
                  <a16:creationId xmlns:a16="http://schemas.microsoft.com/office/drawing/2014/main" id="{375497DE-5AAC-F799-E93C-7B3AC904898B}"/>
                </a:ext>
              </a:extLst>
            </p:cNvPr>
            <p:cNvCxnSpPr>
              <a:endCxn id="49" idx="0"/>
            </p:cNvCxnSpPr>
            <p:nvPr/>
          </p:nvCxnSpPr>
          <p:spPr>
            <a:xfrm rot="16200000" flipH="1">
              <a:off x="913366" y="3202002"/>
              <a:ext cx="2329589" cy="263290"/>
            </a:xfrm>
            <a:prstGeom prst="bentConnector3">
              <a:avLst>
                <a:gd name="adj1" fmla="val -23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F81B44A-784D-8C34-53CF-A273C2DF42BA}"/>
                </a:ext>
              </a:extLst>
            </p:cNvPr>
            <p:cNvCxnSpPr>
              <a:stCxn id="14" idx="2"/>
              <a:endCxn id="31" idx="0"/>
            </p:cNvCxnSpPr>
            <p:nvPr/>
          </p:nvCxnSpPr>
          <p:spPr>
            <a:xfrm>
              <a:off x="3043116" y="2856022"/>
              <a:ext cx="6382" cy="15888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순서도: 판단 16">
              <a:extLst>
                <a:ext uri="{FF2B5EF4-FFF2-40B4-BE49-F238E27FC236}">
                  <a16:creationId xmlns:a16="http://schemas.microsoft.com/office/drawing/2014/main" id="{0474137D-B946-3C47-9082-4F96394EF8BD}"/>
                </a:ext>
              </a:extLst>
            </p:cNvPr>
            <p:cNvSpPr/>
            <p:nvPr/>
          </p:nvSpPr>
          <p:spPr>
            <a:xfrm>
              <a:off x="4143035" y="3509735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Correct Password</a:t>
              </a:r>
              <a:endParaRPr lang="ko-KR" altLang="en-US" sz="6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1A7A6DB-E5A0-C961-D197-078C2D6127B9}"/>
                </a:ext>
              </a:extLst>
            </p:cNvPr>
            <p:cNvCxnSpPr/>
            <p:nvPr/>
          </p:nvCxnSpPr>
          <p:spPr>
            <a:xfrm>
              <a:off x="5427925" y="3689373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8E2A42-7C1F-B8A9-52B8-34D9FDA036BC}"/>
                </a:ext>
              </a:extLst>
            </p:cNvPr>
            <p:cNvSpPr txBox="1"/>
            <p:nvPr/>
          </p:nvSpPr>
          <p:spPr>
            <a:xfrm>
              <a:off x="5345391" y="3556340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" name="순서도: 대체 처리 19">
              <a:extLst>
                <a:ext uri="{FF2B5EF4-FFF2-40B4-BE49-F238E27FC236}">
                  <a16:creationId xmlns:a16="http://schemas.microsoft.com/office/drawing/2014/main" id="{FFDD1755-8AFE-DB42-4415-68A3F8FF29CD}"/>
                </a:ext>
              </a:extLst>
            </p:cNvPr>
            <p:cNvSpPr/>
            <p:nvPr/>
          </p:nvSpPr>
          <p:spPr>
            <a:xfrm>
              <a:off x="5820032" y="3542523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OPEN the DOOR</a:t>
              </a:r>
              <a:br>
                <a:rPr lang="en-US" altLang="ko-KR" sz="600" dirty="0"/>
              </a:br>
              <a:r>
                <a:rPr lang="en-US" altLang="ko-KR" sz="600" dirty="0"/>
                <a:t>( rotate motor )</a:t>
              </a:r>
              <a:endParaRPr lang="ko-KR" altLang="en-US" sz="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344A2C-75C0-49C5-B1CB-4D7F01E9D74E}"/>
                </a:ext>
              </a:extLst>
            </p:cNvPr>
            <p:cNvSpPr txBox="1"/>
            <p:nvPr/>
          </p:nvSpPr>
          <p:spPr>
            <a:xfrm>
              <a:off x="3664780" y="35551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3D662C-1667-D639-99F6-EEFEED5B97E2}"/>
                </a:ext>
              </a:extLst>
            </p:cNvPr>
            <p:cNvSpPr txBox="1"/>
            <p:nvPr/>
          </p:nvSpPr>
          <p:spPr>
            <a:xfrm>
              <a:off x="1258355" y="232358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2A7971-06C1-7C05-FBC2-9702EA991476}"/>
                </a:ext>
              </a:extLst>
            </p:cNvPr>
            <p:cNvSpPr txBox="1"/>
            <p:nvPr/>
          </p:nvSpPr>
          <p:spPr>
            <a:xfrm>
              <a:off x="1258355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B493C0-D95E-1E4E-6444-BD05E3F396B5}"/>
                </a:ext>
              </a:extLst>
            </p:cNvPr>
            <p:cNvSpPr txBox="1"/>
            <p:nvPr/>
          </p:nvSpPr>
          <p:spPr>
            <a:xfrm>
              <a:off x="1860384" y="2033936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8EC0FF-01F8-AFB4-F3C8-2E7233887056}"/>
                </a:ext>
              </a:extLst>
            </p:cNvPr>
            <p:cNvSpPr txBox="1"/>
            <p:nvPr/>
          </p:nvSpPr>
          <p:spPr>
            <a:xfrm>
              <a:off x="1860384" y="255040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99CC8957-771F-201B-03E6-A7AE22202327}"/>
                </a:ext>
              </a:extLst>
            </p:cNvPr>
            <p:cNvCxnSpPr/>
            <p:nvPr/>
          </p:nvCxnSpPr>
          <p:spPr>
            <a:xfrm flipV="1">
              <a:off x="1955138" y="2676956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순서도: 판단 26">
              <a:extLst>
                <a:ext uri="{FF2B5EF4-FFF2-40B4-BE49-F238E27FC236}">
                  <a16:creationId xmlns:a16="http://schemas.microsoft.com/office/drawing/2014/main" id="{311C558F-CFC7-724C-4D89-E2839A5789D6}"/>
                </a:ext>
              </a:extLst>
            </p:cNvPr>
            <p:cNvSpPr/>
            <p:nvPr/>
          </p:nvSpPr>
          <p:spPr>
            <a:xfrm>
              <a:off x="4114722" y="4010470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wrong password</a:t>
              </a:r>
              <a:br>
                <a:rPr lang="en-US" altLang="ko-KR" sz="600" dirty="0"/>
              </a:br>
              <a:r>
                <a:rPr lang="en-US" altLang="ko-KR" sz="600" dirty="0"/>
                <a:t>3 times</a:t>
              </a:r>
              <a:endParaRPr lang="ko-KR" altLang="en-US" sz="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90EC66-202F-B627-1C5D-9CDC1B953097}"/>
                </a:ext>
              </a:extLst>
            </p:cNvPr>
            <p:cNvSpPr txBox="1"/>
            <p:nvPr/>
          </p:nvSpPr>
          <p:spPr>
            <a:xfrm>
              <a:off x="3005694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1D01B0C-3C92-1227-16E5-C575F1512744}"/>
                </a:ext>
              </a:extLst>
            </p:cNvPr>
            <p:cNvCxnSpPr/>
            <p:nvPr/>
          </p:nvCxnSpPr>
          <p:spPr>
            <a:xfrm flipV="1">
              <a:off x="3723751" y="3689373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순서도: 판단 29">
              <a:extLst>
                <a:ext uri="{FF2B5EF4-FFF2-40B4-BE49-F238E27FC236}">
                  <a16:creationId xmlns:a16="http://schemas.microsoft.com/office/drawing/2014/main" id="{4A28DB6D-77AA-E72A-5B74-5620492C8A86}"/>
                </a:ext>
              </a:extLst>
            </p:cNvPr>
            <p:cNvSpPr/>
            <p:nvPr/>
          </p:nvSpPr>
          <p:spPr>
            <a:xfrm>
              <a:off x="4143035" y="3009001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/>
                <a:t>1 / 2 / 3 / 4</a:t>
              </a:r>
              <a:br>
                <a:rPr lang="en-US" altLang="ko-KR" sz="400" dirty="0"/>
              </a:br>
              <a:r>
                <a:rPr lang="en-US" altLang="ko-KR" sz="600" dirty="0"/>
                <a:t>Interrupt</a:t>
              </a:r>
              <a:endParaRPr lang="ko-KR" altLang="en-US" sz="600" dirty="0"/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4E982B1B-DBEF-05A8-4470-C6F30E90542E}"/>
                </a:ext>
              </a:extLst>
            </p:cNvPr>
            <p:cNvSpPr/>
            <p:nvPr/>
          </p:nvSpPr>
          <p:spPr>
            <a:xfrm>
              <a:off x="2387187" y="3014902"/>
              <a:ext cx="1324623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Password Interrupt</a:t>
              </a:r>
              <a:endParaRPr lang="ko-KR" altLang="en-US" sz="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A94FFA-0687-2902-CF85-765CC2117041}"/>
                </a:ext>
              </a:extLst>
            </p:cNvPr>
            <p:cNvSpPr txBox="1"/>
            <p:nvPr/>
          </p:nvSpPr>
          <p:spPr>
            <a:xfrm>
              <a:off x="3005694" y="33413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9F9774-62B0-6619-7B69-9834FB4670DC}"/>
                </a:ext>
              </a:extLst>
            </p:cNvPr>
            <p:cNvSpPr txBox="1"/>
            <p:nvPr/>
          </p:nvSpPr>
          <p:spPr>
            <a:xfrm>
              <a:off x="3652838" y="305439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173602D-D0A0-1B78-693B-000F28D95BCF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3711810" y="3188638"/>
              <a:ext cx="431225" cy="556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012B423-6831-B261-BD57-D38240F1E07C}"/>
                </a:ext>
              </a:extLst>
            </p:cNvPr>
            <p:cNvCxnSpPr/>
            <p:nvPr/>
          </p:nvCxnSpPr>
          <p:spPr>
            <a:xfrm>
              <a:off x="3055263" y="3374177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C8CF19-664D-0041-C605-99D5651D0A16}"/>
                </a:ext>
              </a:extLst>
            </p:cNvPr>
            <p:cNvSpPr txBox="1"/>
            <p:nvPr/>
          </p:nvSpPr>
          <p:spPr>
            <a:xfrm>
              <a:off x="4746503" y="383824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FCDC793-749D-6A13-6073-E5E5072EC5F9}"/>
                </a:ext>
              </a:extLst>
            </p:cNvPr>
            <p:cNvCxnSpPr/>
            <p:nvPr/>
          </p:nvCxnSpPr>
          <p:spPr>
            <a:xfrm>
              <a:off x="4782546" y="3864709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8AA3B3D-062F-7866-02FD-8765ECE6CB1F}"/>
                </a:ext>
              </a:extLst>
            </p:cNvPr>
            <p:cNvCxnSpPr/>
            <p:nvPr/>
          </p:nvCxnSpPr>
          <p:spPr>
            <a:xfrm>
              <a:off x="5427925" y="3194491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2121D3-B8A4-D9C6-A6D1-1102CDD45F1C}"/>
                </a:ext>
              </a:extLst>
            </p:cNvPr>
            <p:cNvSpPr txBox="1"/>
            <p:nvPr/>
          </p:nvSpPr>
          <p:spPr>
            <a:xfrm>
              <a:off x="5345391" y="306145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0" name="순서도: 대체 처리 39">
              <a:extLst>
                <a:ext uri="{FF2B5EF4-FFF2-40B4-BE49-F238E27FC236}">
                  <a16:creationId xmlns:a16="http://schemas.microsoft.com/office/drawing/2014/main" id="{C88B75A0-3384-6DBB-1590-15C03C483F13}"/>
                </a:ext>
              </a:extLst>
            </p:cNvPr>
            <p:cNvSpPr/>
            <p:nvPr/>
          </p:nvSpPr>
          <p:spPr>
            <a:xfrm>
              <a:off x="5820032" y="3047641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input 1 / 2 / 3 / 4 </a:t>
              </a:r>
              <a:br>
                <a:rPr lang="en-US" altLang="ko-KR" sz="600" dirty="0"/>
              </a:br>
              <a:r>
                <a:rPr lang="en-US" altLang="ko-KR" sz="600" dirty="0"/>
                <a:t>in password array</a:t>
              </a:r>
              <a:endParaRPr lang="ko-KR" altLang="en-US" sz="600" dirty="0"/>
            </a:p>
          </p:txBody>
        </p:sp>
        <p:cxnSp>
          <p:nvCxnSpPr>
            <p:cNvPr id="41" name="꺾인 연결선 193">
              <a:extLst>
                <a:ext uri="{FF2B5EF4-FFF2-40B4-BE49-F238E27FC236}">
                  <a16:creationId xmlns:a16="http://schemas.microsoft.com/office/drawing/2014/main" id="{9D9F3131-53D6-FB5A-0096-2D41735E765B}"/>
                </a:ext>
              </a:extLst>
            </p:cNvPr>
            <p:cNvCxnSpPr>
              <a:stCxn id="40" idx="3"/>
              <a:endCxn id="14" idx="3"/>
            </p:cNvCxnSpPr>
            <p:nvPr/>
          </p:nvCxnSpPr>
          <p:spPr>
            <a:xfrm flipH="1" flipV="1">
              <a:off x="3711811" y="2676385"/>
              <a:ext cx="3277002" cy="511742"/>
            </a:xfrm>
            <a:prstGeom prst="bentConnector3">
              <a:avLst>
                <a:gd name="adj1" fmla="val -4786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95">
              <a:extLst>
                <a:ext uri="{FF2B5EF4-FFF2-40B4-BE49-F238E27FC236}">
                  <a16:creationId xmlns:a16="http://schemas.microsoft.com/office/drawing/2014/main" id="{DE713C4D-B8F4-66A9-1ECC-22DA69E767A9}"/>
                </a:ext>
              </a:extLst>
            </p:cNvPr>
            <p:cNvCxnSpPr>
              <a:stCxn id="13" idx="2"/>
              <a:endCxn id="6" idx="1"/>
            </p:cNvCxnSpPr>
            <p:nvPr/>
          </p:nvCxnSpPr>
          <p:spPr>
            <a:xfrm rot="5400000" flipH="1">
              <a:off x="988078" y="1801826"/>
              <a:ext cx="1698596" cy="2435773"/>
            </a:xfrm>
            <a:prstGeom prst="bentConnector4">
              <a:avLst>
                <a:gd name="adj1" fmla="val -4338"/>
                <a:gd name="adj2" fmla="val 105201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ADB9B7-5EF5-488D-3684-6A4DD1E4C807}"/>
                </a:ext>
              </a:extLst>
            </p:cNvPr>
            <p:cNvSpPr txBox="1"/>
            <p:nvPr/>
          </p:nvSpPr>
          <p:spPr>
            <a:xfrm>
              <a:off x="3019887" y="381948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73ED38D-DA15-2E15-EC96-52E2FEDD0265}"/>
                </a:ext>
              </a:extLst>
            </p:cNvPr>
            <p:cNvCxnSpPr/>
            <p:nvPr/>
          </p:nvCxnSpPr>
          <p:spPr>
            <a:xfrm>
              <a:off x="5427925" y="4190107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D74B821-5541-C5D8-24C2-33FE58AF1319}"/>
                </a:ext>
              </a:extLst>
            </p:cNvPr>
            <p:cNvSpPr txBox="1"/>
            <p:nvPr/>
          </p:nvSpPr>
          <p:spPr>
            <a:xfrm>
              <a:off x="5345391" y="405707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9AEFC4-CFF7-8F56-8022-8B14E7188C14}"/>
                </a:ext>
              </a:extLst>
            </p:cNvPr>
            <p:cNvSpPr txBox="1"/>
            <p:nvPr/>
          </p:nvSpPr>
          <p:spPr>
            <a:xfrm>
              <a:off x="4747633" y="4335687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52B0C171-DCF8-D821-52B7-D3B066A43519}"/>
                </a:ext>
              </a:extLst>
            </p:cNvPr>
            <p:cNvCxnSpPr/>
            <p:nvPr/>
          </p:nvCxnSpPr>
          <p:spPr>
            <a:xfrm>
              <a:off x="4782545" y="4368648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96E7CB4D-47D2-9775-ABEB-497111FEB9A1}"/>
                </a:ext>
              </a:extLst>
            </p:cNvPr>
            <p:cNvSpPr/>
            <p:nvPr/>
          </p:nvSpPr>
          <p:spPr>
            <a:xfrm>
              <a:off x="4226257" y="4511204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/>
                <a:t>wrong_Buzzer</a:t>
              </a:r>
              <a:r>
                <a:rPr lang="en-US" altLang="ko-KR" sz="600" dirty="0"/>
                <a:t> ON</a:t>
              </a:r>
              <a:endParaRPr lang="ko-KR" altLang="en-US" sz="600" dirty="0"/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id="{A28B8D07-363C-1BF4-13DE-590B166834BF}"/>
                </a:ext>
              </a:extLst>
            </p:cNvPr>
            <p:cNvSpPr/>
            <p:nvPr/>
          </p:nvSpPr>
          <p:spPr>
            <a:xfrm>
              <a:off x="1653516" y="4498442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Program END</a:t>
              </a:r>
              <a:endParaRPr lang="ko-KR" altLang="en-US" sz="600" dirty="0"/>
            </a:p>
          </p:txBody>
        </p:sp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EA3687A1-AF8E-A46E-3284-A39D9B0161D1}"/>
                </a:ext>
              </a:extLst>
            </p:cNvPr>
            <p:cNvSpPr/>
            <p:nvPr/>
          </p:nvSpPr>
          <p:spPr>
            <a:xfrm>
              <a:off x="776678" y="1616375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Initialize MCU</a:t>
              </a:r>
              <a:endParaRPr lang="ko-KR" altLang="en-US" sz="600" dirty="0"/>
            </a:p>
          </p:txBody>
        </p:sp>
        <p:sp>
          <p:nvSpPr>
            <p:cNvPr id="51" name="순서도: 대체 처리 50">
              <a:extLst>
                <a:ext uri="{FF2B5EF4-FFF2-40B4-BE49-F238E27FC236}">
                  <a16:creationId xmlns:a16="http://schemas.microsoft.com/office/drawing/2014/main" id="{2131FDD6-3D55-C94C-46C7-978B4D6BF28E}"/>
                </a:ext>
              </a:extLst>
            </p:cNvPr>
            <p:cNvSpPr/>
            <p:nvPr/>
          </p:nvSpPr>
          <p:spPr>
            <a:xfrm>
              <a:off x="7358477" y="4054716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500" dirty="0"/>
                <a:t>Camera image capture</a:t>
              </a:r>
              <a:endParaRPr lang="ko-KR" altLang="en-US" sz="500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8288B6AA-BAA0-93F9-337B-AAD16470BC60}"/>
                </a:ext>
              </a:extLst>
            </p:cNvPr>
            <p:cNvCxnSpPr/>
            <p:nvPr/>
          </p:nvCxnSpPr>
          <p:spPr>
            <a:xfrm>
              <a:off x="6986066" y="4265795"/>
              <a:ext cx="392108" cy="0"/>
            </a:xfrm>
            <a:prstGeom prst="straightConnector1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순서도: 대체 처리 52">
              <a:extLst>
                <a:ext uri="{FF2B5EF4-FFF2-40B4-BE49-F238E27FC236}">
                  <a16:creationId xmlns:a16="http://schemas.microsoft.com/office/drawing/2014/main" id="{ED0948FF-5E3E-F98C-BDC1-49A2E966A99E}"/>
                </a:ext>
              </a:extLst>
            </p:cNvPr>
            <p:cNvSpPr/>
            <p:nvPr/>
          </p:nvSpPr>
          <p:spPr>
            <a:xfrm>
              <a:off x="7358477" y="4468879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600" dirty="0"/>
                <a:t>image log</a:t>
              </a:r>
              <a:endParaRPr lang="ko-KR" altLang="en-US" sz="5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9D82B5-3A97-C0C9-6477-B6D0AF30A302}"/>
                </a:ext>
              </a:extLst>
            </p:cNvPr>
            <p:cNvSpPr txBox="1"/>
            <p:nvPr/>
          </p:nvSpPr>
          <p:spPr>
            <a:xfrm>
              <a:off x="7501620" y="4318801"/>
              <a:ext cx="49423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TCP/IP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82ED1BD-273A-72B9-BD07-E26CD5871516}"/>
                </a:ext>
              </a:extLst>
            </p:cNvPr>
            <p:cNvCxnSpPr>
              <a:stCxn id="51" idx="2"/>
              <a:endCxn id="53" idx="0"/>
            </p:cNvCxnSpPr>
            <p:nvPr/>
          </p:nvCxnSpPr>
          <p:spPr>
            <a:xfrm>
              <a:off x="7942867" y="4335687"/>
              <a:ext cx="0" cy="1331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224">
              <a:extLst>
                <a:ext uri="{FF2B5EF4-FFF2-40B4-BE49-F238E27FC236}">
                  <a16:creationId xmlns:a16="http://schemas.microsoft.com/office/drawing/2014/main" id="{02A8990A-24FA-FFDF-DA31-CAB89325B72F}"/>
                </a:ext>
              </a:extLst>
            </p:cNvPr>
            <p:cNvCxnSpPr>
              <a:stCxn id="20" idx="3"/>
              <a:endCxn id="6" idx="1"/>
            </p:cNvCxnSpPr>
            <p:nvPr/>
          </p:nvCxnSpPr>
          <p:spPr>
            <a:xfrm flipH="1" flipV="1">
              <a:off x="619490" y="2170415"/>
              <a:ext cx="6369322" cy="1512594"/>
            </a:xfrm>
            <a:prstGeom prst="bentConnector5">
              <a:avLst>
                <a:gd name="adj1" fmla="val -2462"/>
                <a:gd name="adj2" fmla="val -17069"/>
                <a:gd name="adj3" fmla="val 10189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 232">
              <a:extLst>
                <a:ext uri="{FF2B5EF4-FFF2-40B4-BE49-F238E27FC236}">
                  <a16:creationId xmlns:a16="http://schemas.microsoft.com/office/drawing/2014/main" id="{42BD91D0-2FC0-10A0-E600-8568AE25EC8D}"/>
                </a:ext>
              </a:extLst>
            </p:cNvPr>
            <p:cNvCxnSpPr/>
            <p:nvPr/>
          </p:nvCxnSpPr>
          <p:spPr>
            <a:xfrm flipH="1" flipV="1">
              <a:off x="616743" y="2174553"/>
              <a:ext cx="6369323" cy="2027146"/>
            </a:xfrm>
            <a:prstGeom prst="bentConnector5">
              <a:avLst>
                <a:gd name="adj1" fmla="val -2462"/>
                <a:gd name="adj2" fmla="val 12679"/>
                <a:gd name="adj3" fmla="val 101894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CD573E8-C04C-6E93-3D57-F116F1BE6DC4}"/>
              </a:ext>
            </a:extLst>
          </p:cNvPr>
          <p:cNvSpPr/>
          <p:nvPr/>
        </p:nvSpPr>
        <p:spPr>
          <a:xfrm>
            <a:off x="158426" y="3146448"/>
            <a:ext cx="5030928" cy="50577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8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74C69-3289-42C3-F3D9-026420830E8F}"/>
              </a:ext>
            </a:extLst>
          </p:cNvPr>
          <p:cNvSpPr txBox="1"/>
          <p:nvPr/>
        </p:nvSpPr>
        <p:spPr>
          <a:xfrm>
            <a:off x="678766" y="2872022"/>
            <a:ext cx="389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-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프로젝트 배경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-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프로젝트 목표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- SWOT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분석</a:t>
            </a:r>
            <a:endParaRPr lang="en-US" altLang="ko-KR" sz="1400" dirty="0">
              <a:solidFill>
                <a:schemeClr val="bg1"/>
              </a:solidFill>
              <a:latin typeface="+mj-lt"/>
              <a:cs typeface="Lexend Deca" panose="020B0600000101010101" charset="-78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1961D-A041-E975-B16E-327FC1D797D9}"/>
              </a:ext>
            </a:extLst>
          </p:cNvPr>
          <p:cNvSpPr txBox="1"/>
          <p:nvPr/>
        </p:nvSpPr>
        <p:spPr>
          <a:xfrm>
            <a:off x="678766" y="1470660"/>
            <a:ext cx="413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002060"/>
                </a:solidFill>
                <a:latin typeface="+mj-lt"/>
                <a:cs typeface="Lexend Deca" panose="020B0600000101010101" charset="-78"/>
              </a:rPr>
              <a:t>01.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프로젝트 개요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Google Shape;679;p48">
            <a:extLst>
              <a:ext uri="{FF2B5EF4-FFF2-40B4-BE49-F238E27FC236}">
                <a16:creationId xmlns:a16="http://schemas.microsoft.com/office/drawing/2014/main" id="{96316961-C2DC-0169-A4C6-1EFCCF58A4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050" y="1309186"/>
            <a:ext cx="1550876" cy="1806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05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137802" y="77291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Door lock function</a:t>
            </a:r>
            <a:endParaRPr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30</a:t>
            </a:fld>
            <a:endParaRPr dirty="0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1528D-CBD6-4B25-03E1-501BEC4D3C12}"/>
              </a:ext>
            </a:extLst>
          </p:cNvPr>
          <p:cNvGrpSpPr/>
          <p:nvPr/>
        </p:nvGrpSpPr>
        <p:grpSpPr>
          <a:xfrm>
            <a:off x="-1478757" y="934691"/>
            <a:ext cx="7910514" cy="3516319"/>
            <a:chOff x="616743" y="1233532"/>
            <a:chExt cx="7910514" cy="3516319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3B3FAE5F-D623-B38F-5560-CC0F438C9860}"/>
                </a:ext>
              </a:extLst>
            </p:cNvPr>
            <p:cNvSpPr/>
            <p:nvPr/>
          </p:nvSpPr>
          <p:spPr>
            <a:xfrm>
              <a:off x="953402" y="1233532"/>
              <a:ext cx="715623" cy="271760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</a:t>
              </a:r>
              <a:endParaRPr lang="ko-KR" altLang="en-US" sz="600" dirty="0"/>
            </a:p>
          </p:txBody>
        </p:sp>
        <p:sp>
          <p:nvSpPr>
            <p:cNvPr id="6" name="순서도: 판단 5">
              <a:extLst>
                <a:ext uri="{FF2B5EF4-FFF2-40B4-BE49-F238E27FC236}">
                  <a16:creationId xmlns:a16="http://schemas.microsoft.com/office/drawing/2014/main" id="{609BAF87-AFA8-A5D7-113E-662C631B7E8F}"/>
                </a:ext>
              </a:extLst>
            </p:cNvPr>
            <p:cNvSpPr/>
            <p:nvPr/>
          </p:nvSpPr>
          <p:spPr>
            <a:xfrm>
              <a:off x="619490" y="1990777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END main loop</a:t>
              </a:r>
              <a:endParaRPr lang="ko-KR" altLang="en-US" sz="600" dirty="0"/>
            </a:p>
          </p:txBody>
        </p:sp>
        <p:sp>
          <p:nvSpPr>
            <p:cNvPr id="7" name="순서도: 판단 6">
              <a:extLst>
                <a:ext uri="{FF2B5EF4-FFF2-40B4-BE49-F238E27FC236}">
                  <a16:creationId xmlns:a16="http://schemas.microsoft.com/office/drawing/2014/main" id="{866E8766-91FC-A41A-C27C-6E93B16192C2}"/>
                </a:ext>
              </a:extLst>
            </p:cNvPr>
            <p:cNvSpPr/>
            <p:nvPr/>
          </p:nvSpPr>
          <p:spPr>
            <a:xfrm>
              <a:off x="619490" y="2506659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External Interrupt</a:t>
              </a:r>
              <a:endParaRPr lang="ko-KR" altLang="en-US" sz="600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007018FF-A976-E3BD-013B-510D27DC67E1}"/>
                </a:ext>
              </a:extLst>
            </p:cNvPr>
            <p:cNvCxnSpPr/>
            <p:nvPr/>
          </p:nvCxnSpPr>
          <p:spPr>
            <a:xfrm>
              <a:off x="1287312" y="1505292"/>
              <a:ext cx="0" cy="11515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08F84E0-2306-F5D6-9906-FAA761EC00A8}"/>
                </a:ext>
              </a:extLst>
            </p:cNvPr>
            <p:cNvCxnSpPr/>
            <p:nvPr/>
          </p:nvCxnSpPr>
          <p:spPr>
            <a:xfrm>
              <a:off x="1287312" y="1825517"/>
              <a:ext cx="1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FEBA7D6-D81A-146D-F097-70366C74AACC}"/>
                </a:ext>
              </a:extLst>
            </p:cNvPr>
            <p:cNvCxnSpPr/>
            <p:nvPr/>
          </p:nvCxnSpPr>
          <p:spPr>
            <a:xfrm>
              <a:off x="1287312" y="2350052"/>
              <a:ext cx="0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CDCA4328-05D3-42E7-C00D-F85DC6502748}"/>
                </a:ext>
              </a:extLst>
            </p:cNvPr>
            <p:cNvSpPr/>
            <p:nvPr/>
          </p:nvSpPr>
          <p:spPr>
            <a:xfrm>
              <a:off x="5820033" y="4057075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USART </a:t>
              </a:r>
              <a:r>
                <a:rPr lang="ko-KR" altLang="en-US" sz="600" dirty="0"/>
                <a:t>통신</a:t>
              </a:r>
              <a:br>
                <a:rPr lang="en-US" altLang="ko-KR" sz="600" dirty="0"/>
              </a:br>
              <a:r>
                <a:rPr lang="en-US" altLang="ko-KR" sz="600" dirty="0"/>
                <a:t>(MCU </a:t>
              </a:r>
              <a:r>
                <a:rPr lang="ko-KR" altLang="en-US" sz="600" dirty="0"/>
                <a:t>→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)</a:t>
              </a:r>
              <a:endParaRPr lang="ko-KR" altLang="en-US" sz="600" dirty="0"/>
            </a:p>
          </p:txBody>
        </p:sp>
        <p:cxnSp>
          <p:nvCxnSpPr>
            <p:cNvPr id="12" name="꺾인 연결선 41">
              <a:extLst>
                <a:ext uri="{FF2B5EF4-FFF2-40B4-BE49-F238E27FC236}">
                  <a16:creationId xmlns:a16="http://schemas.microsoft.com/office/drawing/2014/main" id="{AF5D39B6-3294-ED92-0A56-476863E79810}"/>
                </a:ext>
              </a:extLst>
            </p:cNvPr>
            <p:cNvCxnSpPr>
              <a:stCxn id="7" idx="2"/>
              <a:endCxn id="6" idx="1"/>
            </p:cNvCxnSpPr>
            <p:nvPr/>
          </p:nvCxnSpPr>
          <p:spPr>
            <a:xfrm rot="5400000" flipH="1">
              <a:off x="605643" y="2184262"/>
              <a:ext cx="695519" cy="667824"/>
            </a:xfrm>
            <a:prstGeom prst="bentConnector4">
              <a:avLst>
                <a:gd name="adj1" fmla="val -17219"/>
                <a:gd name="adj2" fmla="val 118969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C517338C-758C-7D2D-CCC9-0EDB26C986C2}"/>
                </a:ext>
              </a:extLst>
            </p:cNvPr>
            <p:cNvSpPr/>
            <p:nvPr/>
          </p:nvSpPr>
          <p:spPr>
            <a:xfrm>
              <a:off x="2386775" y="3509735"/>
              <a:ext cx="1336977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Check Interrupt</a:t>
              </a:r>
              <a:endParaRPr lang="ko-KR" altLang="en-US" sz="600" dirty="0"/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306A7B57-F940-4A15-D2FB-8075086BE1A6}"/>
                </a:ext>
              </a:extLst>
            </p:cNvPr>
            <p:cNvSpPr/>
            <p:nvPr/>
          </p:nvSpPr>
          <p:spPr>
            <a:xfrm>
              <a:off x="2374422" y="2496747"/>
              <a:ext cx="133738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 Interrupt</a:t>
              </a:r>
              <a:endParaRPr lang="ko-KR" altLang="en-US" sz="600" dirty="0"/>
            </a:p>
          </p:txBody>
        </p:sp>
        <p:cxnSp>
          <p:nvCxnSpPr>
            <p:cNvPr id="15" name="꺾인 연결선 108">
              <a:extLst>
                <a:ext uri="{FF2B5EF4-FFF2-40B4-BE49-F238E27FC236}">
                  <a16:creationId xmlns:a16="http://schemas.microsoft.com/office/drawing/2014/main" id="{375497DE-5AAC-F799-E93C-7B3AC904898B}"/>
                </a:ext>
              </a:extLst>
            </p:cNvPr>
            <p:cNvCxnSpPr>
              <a:endCxn id="49" idx="0"/>
            </p:cNvCxnSpPr>
            <p:nvPr/>
          </p:nvCxnSpPr>
          <p:spPr>
            <a:xfrm rot="16200000" flipH="1">
              <a:off x="913366" y="3202002"/>
              <a:ext cx="2329589" cy="263290"/>
            </a:xfrm>
            <a:prstGeom prst="bentConnector3">
              <a:avLst>
                <a:gd name="adj1" fmla="val -23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F81B44A-784D-8C34-53CF-A273C2DF42BA}"/>
                </a:ext>
              </a:extLst>
            </p:cNvPr>
            <p:cNvCxnSpPr>
              <a:stCxn id="14" idx="2"/>
              <a:endCxn id="31" idx="0"/>
            </p:cNvCxnSpPr>
            <p:nvPr/>
          </p:nvCxnSpPr>
          <p:spPr>
            <a:xfrm>
              <a:off x="3043116" y="2856022"/>
              <a:ext cx="6382" cy="15888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순서도: 판단 16">
              <a:extLst>
                <a:ext uri="{FF2B5EF4-FFF2-40B4-BE49-F238E27FC236}">
                  <a16:creationId xmlns:a16="http://schemas.microsoft.com/office/drawing/2014/main" id="{0474137D-B946-3C47-9082-4F96394EF8BD}"/>
                </a:ext>
              </a:extLst>
            </p:cNvPr>
            <p:cNvSpPr/>
            <p:nvPr/>
          </p:nvSpPr>
          <p:spPr>
            <a:xfrm>
              <a:off x="4143035" y="3509735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Correct Password</a:t>
              </a:r>
              <a:endParaRPr lang="ko-KR" altLang="en-US" sz="6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1A7A6DB-E5A0-C961-D197-078C2D6127B9}"/>
                </a:ext>
              </a:extLst>
            </p:cNvPr>
            <p:cNvCxnSpPr/>
            <p:nvPr/>
          </p:nvCxnSpPr>
          <p:spPr>
            <a:xfrm>
              <a:off x="5427925" y="3689373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8E2A42-7C1F-B8A9-52B8-34D9FDA036BC}"/>
                </a:ext>
              </a:extLst>
            </p:cNvPr>
            <p:cNvSpPr txBox="1"/>
            <p:nvPr/>
          </p:nvSpPr>
          <p:spPr>
            <a:xfrm>
              <a:off x="5345391" y="3556340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" name="순서도: 대체 처리 19">
              <a:extLst>
                <a:ext uri="{FF2B5EF4-FFF2-40B4-BE49-F238E27FC236}">
                  <a16:creationId xmlns:a16="http://schemas.microsoft.com/office/drawing/2014/main" id="{FFDD1755-8AFE-DB42-4415-68A3F8FF29CD}"/>
                </a:ext>
              </a:extLst>
            </p:cNvPr>
            <p:cNvSpPr/>
            <p:nvPr/>
          </p:nvSpPr>
          <p:spPr>
            <a:xfrm>
              <a:off x="5820032" y="3542523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OPEN the DOOR</a:t>
              </a:r>
              <a:br>
                <a:rPr lang="en-US" altLang="ko-KR" sz="600" dirty="0"/>
              </a:br>
              <a:r>
                <a:rPr lang="en-US" altLang="ko-KR" sz="600" dirty="0"/>
                <a:t>( rotate motor )</a:t>
              </a:r>
              <a:endParaRPr lang="ko-KR" altLang="en-US" sz="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344A2C-75C0-49C5-B1CB-4D7F01E9D74E}"/>
                </a:ext>
              </a:extLst>
            </p:cNvPr>
            <p:cNvSpPr txBox="1"/>
            <p:nvPr/>
          </p:nvSpPr>
          <p:spPr>
            <a:xfrm>
              <a:off x="3664780" y="35551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3D662C-1667-D639-99F6-EEFEED5B97E2}"/>
                </a:ext>
              </a:extLst>
            </p:cNvPr>
            <p:cNvSpPr txBox="1"/>
            <p:nvPr/>
          </p:nvSpPr>
          <p:spPr>
            <a:xfrm>
              <a:off x="1258355" y="232358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2A7971-06C1-7C05-FBC2-9702EA991476}"/>
                </a:ext>
              </a:extLst>
            </p:cNvPr>
            <p:cNvSpPr txBox="1"/>
            <p:nvPr/>
          </p:nvSpPr>
          <p:spPr>
            <a:xfrm>
              <a:off x="1258355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B493C0-D95E-1E4E-6444-BD05E3F396B5}"/>
                </a:ext>
              </a:extLst>
            </p:cNvPr>
            <p:cNvSpPr txBox="1"/>
            <p:nvPr/>
          </p:nvSpPr>
          <p:spPr>
            <a:xfrm>
              <a:off x="1860384" y="2033936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8EC0FF-01F8-AFB4-F3C8-2E7233887056}"/>
                </a:ext>
              </a:extLst>
            </p:cNvPr>
            <p:cNvSpPr txBox="1"/>
            <p:nvPr/>
          </p:nvSpPr>
          <p:spPr>
            <a:xfrm>
              <a:off x="1860384" y="255040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99CC8957-771F-201B-03E6-A7AE22202327}"/>
                </a:ext>
              </a:extLst>
            </p:cNvPr>
            <p:cNvCxnSpPr/>
            <p:nvPr/>
          </p:nvCxnSpPr>
          <p:spPr>
            <a:xfrm flipV="1">
              <a:off x="1955138" y="2676956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순서도: 판단 26">
              <a:extLst>
                <a:ext uri="{FF2B5EF4-FFF2-40B4-BE49-F238E27FC236}">
                  <a16:creationId xmlns:a16="http://schemas.microsoft.com/office/drawing/2014/main" id="{311C558F-CFC7-724C-4D89-E2839A5789D6}"/>
                </a:ext>
              </a:extLst>
            </p:cNvPr>
            <p:cNvSpPr/>
            <p:nvPr/>
          </p:nvSpPr>
          <p:spPr>
            <a:xfrm>
              <a:off x="4114722" y="4010470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wrong password</a:t>
              </a:r>
              <a:br>
                <a:rPr lang="en-US" altLang="ko-KR" sz="600" dirty="0"/>
              </a:br>
              <a:r>
                <a:rPr lang="en-US" altLang="ko-KR" sz="600" dirty="0"/>
                <a:t>3 times</a:t>
              </a:r>
              <a:endParaRPr lang="ko-KR" altLang="en-US" sz="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90EC66-202F-B627-1C5D-9CDC1B953097}"/>
                </a:ext>
              </a:extLst>
            </p:cNvPr>
            <p:cNvSpPr txBox="1"/>
            <p:nvPr/>
          </p:nvSpPr>
          <p:spPr>
            <a:xfrm>
              <a:off x="3005694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1D01B0C-3C92-1227-16E5-C575F1512744}"/>
                </a:ext>
              </a:extLst>
            </p:cNvPr>
            <p:cNvCxnSpPr/>
            <p:nvPr/>
          </p:nvCxnSpPr>
          <p:spPr>
            <a:xfrm flipV="1">
              <a:off x="3723751" y="3689373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순서도: 판단 29">
              <a:extLst>
                <a:ext uri="{FF2B5EF4-FFF2-40B4-BE49-F238E27FC236}">
                  <a16:creationId xmlns:a16="http://schemas.microsoft.com/office/drawing/2014/main" id="{4A28DB6D-77AA-E72A-5B74-5620492C8A86}"/>
                </a:ext>
              </a:extLst>
            </p:cNvPr>
            <p:cNvSpPr/>
            <p:nvPr/>
          </p:nvSpPr>
          <p:spPr>
            <a:xfrm>
              <a:off x="4143035" y="3009001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/>
                <a:t>1 / 2 / 3 / 4</a:t>
              </a:r>
              <a:br>
                <a:rPr lang="en-US" altLang="ko-KR" sz="400" dirty="0"/>
              </a:br>
              <a:r>
                <a:rPr lang="en-US" altLang="ko-KR" sz="600" dirty="0"/>
                <a:t>Interrupt</a:t>
              </a:r>
              <a:endParaRPr lang="ko-KR" altLang="en-US" sz="600" dirty="0"/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4E982B1B-DBEF-05A8-4470-C6F30E90542E}"/>
                </a:ext>
              </a:extLst>
            </p:cNvPr>
            <p:cNvSpPr/>
            <p:nvPr/>
          </p:nvSpPr>
          <p:spPr>
            <a:xfrm>
              <a:off x="2387187" y="3014902"/>
              <a:ext cx="1324623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Password Interrupt</a:t>
              </a:r>
              <a:endParaRPr lang="ko-KR" altLang="en-US" sz="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A94FFA-0687-2902-CF85-765CC2117041}"/>
                </a:ext>
              </a:extLst>
            </p:cNvPr>
            <p:cNvSpPr txBox="1"/>
            <p:nvPr/>
          </p:nvSpPr>
          <p:spPr>
            <a:xfrm>
              <a:off x="3005694" y="33413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9F9774-62B0-6619-7B69-9834FB4670DC}"/>
                </a:ext>
              </a:extLst>
            </p:cNvPr>
            <p:cNvSpPr txBox="1"/>
            <p:nvPr/>
          </p:nvSpPr>
          <p:spPr>
            <a:xfrm>
              <a:off x="3652838" y="305439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173602D-D0A0-1B78-693B-000F28D95BCF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3711810" y="3188638"/>
              <a:ext cx="431225" cy="556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012B423-6831-B261-BD57-D38240F1E07C}"/>
                </a:ext>
              </a:extLst>
            </p:cNvPr>
            <p:cNvCxnSpPr/>
            <p:nvPr/>
          </p:nvCxnSpPr>
          <p:spPr>
            <a:xfrm>
              <a:off x="3055263" y="3374177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C8CF19-664D-0041-C605-99D5651D0A16}"/>
                </a:ext>
              </a:extLst>
            </p:cNvPr>
            <p:cNvSpPr txBox="1"/>
            <p:nvPr/>
          </p:nvSpPr>
          <p:spPr>
            <a:xfrm>
              <a:off x="4746503" y="383824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FCDC793-749D-6A13-6073-E5E5072EC5F9}"/>
                </a:ext>
              </a:extLst>
            </p:cNvPr>
            <p:cNvCxnSpPr/>
            <p:nvPr/>
          </p:nvCxnSpPr>
          <p:spPr>
            <a:xfrm>
              <a:off x="4782546" y="3864709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8AA3B3D-062F-7866-02FD-8765ECE6CB1F}"/>
                </a:ext>
              </a:extLst>
            </p:cNvPr>
            <p:cNvCxnSpPr/>
            <p:nvPr/>
          </p:nvCxnSpPr>
          <p:spPr>
            <a:xfrm>
              <a:off x="5427925" y="3194491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2121D3-B8A4-D9C6-A6D1-1102CDD45F1C}"/>
                </a:ext>
              </a:extLst>
            </p:cNvPr>
            <p:cNvSpPr txBox="1"/>
            <p:nvPr/>
          </p:nvSpPr>
          <p:spPr>
            <a:xfrm>
              <a:off x="5345391" y="306145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0" name="순서도: 대체 처리 39">
              <a:extLst>
                <a:ext uri="{FF2B5EF4-FFF2-40B4-BE49-F238E27FC236}">
                  <a16:creationId xmlns:a16="http://schemas.microsoft.com/office/drawing/2014/main" id="{C88B75A0-3384-6DBB-1590-15C03C483F13}"/>
                </a:ext>
              </a:extLst>
            </p:cNvPr>
            <p:cNvSpPr/>
            <p:nvPr/>
          </p:nvSpPr>
          <p:spPr>
            <a:xfrm>
              <a:off x="5820032" y="3047641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input 1 / 2 / 3 / 4 </a:t>
              </a:r>
              <a:br>
                <a:rPr lang="en-US" altLang="ko-KR" sz="600" dirty="0"/>
              </a:br>
              <a:r>
                <a:rPr lang="en-US" altLang="ko-KR" sz="600" dirty="0"/>
                <a:t>in password array</a:t>
              </a:r>
              <a:endParaRPr lang="ko-KR" altLang="en-US" sz="600" dirty="0"/>
            </a:p>
          </p:txBody>
        </p:sp>
        <p:cxnSp>
          <p:nvCxnSpPr>
            <p:cNvPr id="41" name="꺾인 연결선 193">
              <a:extLst>
                <a:ext uri="{FF2B5EF4-FFF2-40B4-BE49-F238E27FC236}">
                  <a16:creationId xmlns:a16="http://schemas.microsoft.com/office/drawing/2014/main" id="{9D9F3131-53D6-FB5A-0096-2D41735E765B}"/>
                </a:ext>
              </a:extLst>
            </p:cNvPr>
            <p:cNvCxnSpPr>
              <a:stCxn id="40" idx="3"/>
              <a:endCxn id="14" idx="3"/>
            </p:cNvCxnSpPr>
            <p:nvPr/>
          </p:nvCxnSpPr>
          <p:spPr>
            <a:xfrm flipH="1" flipV="1">
              <a:off x="3711811" y="2676385"/>
              <a:ext cx="3277002" cy="511742"/>
            </a:xfrm>
            <a:prstGeom prst="bentConnector3">
              <a:avLst>
                <a:gd name="adj1" fmla="val -4786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95">
              <a:extLst>
                <a:ext uri="{FF2B5EF4-FFF2-40B4-BE49-F238E27FC236}">
                  <a16:creationId xmlns:a16="http://schemas.microsoft.com/office/drawing/2014/main" id="{DE713C4D-B8F4-66A9-1ECC-22DA69E767A9}"/>
                </a:ext>
              </a:extLst>
            </p:cNvPr>
            <p:cNvCxnSpPr>
              <a:stCxn id="13" idx="2"/>
              <a:endCxn id="6" idx="1"/>
            </p:cNvCxnSpPr>
            <p:nvPr/>
          </p:nvCxnSpPr>
          <p:spPr>
            <a:xfrm rot="5400000" flipH="1">
              <a:off x="988078" y="1801826"/>
              <a:ext cx="1698596" cy="2435773"/>
            </a:xfrm>
            <a:prstGeom prst="bentConnector4">
              <a:avLst>
                <a:gd name="adj1" fmla="val -4338"/>
                <a:gd name="adj2" fmla="val 105201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ADB9B7-5EF5-488D-3684-6A4DD1E4C807}"/>
                </a:ext>
              </a:extLst>
            </p:cNvPr>
            <p:cNvSpPr txBox="1"/>
            <p:nvPr/>
          </p:nvSpPr>
          <p:spPr>
            <a:xfrm>
              <a:off x="3019887" y="381948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73ED38D-DA15-2E15-EC96-52E2FEDD0265}"/>
                </a:ext>
              </a:extLst>
            </p:cNvPr>
            <p:cNvCxnSpPr/>
            <p:nvPr/>
          </p:nvCxnSpPr>
          <p:spPr>
            <a:xfrm>
              <a:off x="5427925" y="4190107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D74B821-5541-C5D8-24C2-33FE58AF1319}"/>
                </a:ext>
              </a:extLst>
            </p:cNvPr>
            <p:cNvSpPr txBox="1"/>
            <p:nvPr/>
          </p:nvSpPr>
          <p:spPr>
            <a:xfrm>
              <a:off x="5345391" y="405707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9AEFC4-CFF7-8F56-8022-8B14E7188C14}"/>
                </a:ext>
              </a:extLst>
            </p:cNvPr>
            <p:cNvSpPr txBox="1"/>
            <p:nvPr/>
          </p:nvSpPr>
          <p:spPr>
            <a:xfrm>
              <a:off x="4747633" y="4335687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52B0C171-DCF8-D821-52B7-D3B066A43519}"/>
                </a:ext>
              </a:extLst>
            </p:cNvPr>
            <p:cNvCxnSpPr/>
            <p:nvPr/>
          </p:nvCxnSpPr>
          <p:spPr>
            <a:xfrm>
              <a:off x="4782545" y="4368648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96E7CB4D-47D2-9775-ABEB-497111FEB9A1}"/>
                </a:ext>
              </a:extLst>
            </p:cNvPr>
            <p:cNvSpPr/>
            <p:nvPr/>
          </p:nvSpPr>
          <p:spPr>
            <a:xfrm>
              <a:off x="4226257" y="4511204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/>
                <a:t>wrong_Buzzer</a:t>
              </a:r>
              <a:r>
                <a:rPr lang="en-US" altLang="ko-KR" sz="600" dirty="0"/>
                <a:t> ON</a:t>
              </a:r>
              <a:endParaRPr lang="ko-KR" altLang="en-US" sz="600" dirty="0"/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id="{A28B8D07-363C-1BF4-13DE-590B166834BF}"/>
                </a:ext>
              </a:extLst>
            </p:cNvPr>
            <p:cNvSpPr/>
            <p:nvPr/>
          </p:nvSpPr>
          <p:spPr>
            <a:xfrm>
              <a:off x="1653516" y="4498442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Program END</a:t>
              </a:r>
              <a:endParaRPr lang="ko-KR" altLang="en-US" sz="600" dirty="0"/>
            </a:p>
          </p:txBody>
        </p:sp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EA3687A1-AF8E-A46E-3284-A39D9B0161D1}"/>
                </a:ext>
              </a:extLst>
            </p:cNvPr>
            <p:cNvSpPr/>
            <p:nvPr/>
          </p:nvSpPr>
          <p:spPr>
            <a:xfrm>
              <a:off x="776678" y="1616375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Initialize MCU</a:t>
              </a:r>
              <a:endParaRPr lang="ko-KR" altLang="en-US" sz="600" dirty="0"/>
            </a:p>
          </p:txBody>
        </p:sp>
        <p:sp>
          <p:nvSpPr>
            <p:cNvPr id="51" name="순서도: 대체 처리 50">
              <a:extLst>
                <a:ext uri="{FF2B5EF4-FFF2-40B4-BE49-F238E27FC236}">
                  <a16:creationId xmlns:a16="http://schemas.microsoft.com/office/drawing/2014/main" id="{2131FDD6-3D55-C94C-46C7-978B4D6BF28E}"/>
                </a:ext>
              </a:extLst>
            </p:cNvPr>
            <p:cNvSpPr/>
            <p:nvPr/>
          </p:nvSpPr>
          <p:spPr>
            <a:xfrm>
              <a:off x="7358477" y="4054716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500" dirty="0"/>
                <a:t>Camera image capture</a:t>
              </a:r>
              <a:endParaRPr lang="ko-KR" altLang="en-US" sz="500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8288B6AA-BAA0-93F9-337B-AAD16470BC60}"/>
                </a:ext>
              </a:extLst>
            </p:cNvPr>
            <p:cNvCxnSpPr/>
            <p:nvPr/>
          </p:nvCxnSpPr>
          <p:spPr>
            <a:xfrm>
              <a:off x="6986066" y="4265795"/>
              <a:ext cx="392108" cy="0"/>
            </a:xfrm>
            <a:prstGeom prst="straightConnector1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순서도: 대체 처리 52">
              <a:extLst>
                <a:ext uri="{FF2B5EF4-FFF2-40B4-BE49-F238E27FC236}">
                  <a16:creationId xmlns:a16="http://schemas.microsoft.com/office/drawing/2014/main" id="{ED0948FF-5E3E-F98C-BDC1-49A2E966A99E}"/>
                </a:ext>
              </a:extLst>
            </p:cNvPr>
            <p:cNvSpPr/>
            <p:nvPr/>
          </p:nvSpPr>
          <p:spPr>
            <a:xfrm>
              <a:off x="7358477" y="4468879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600" dirty="0"/>
                <a:t>image log</a:t>
              </a:r>
              <a:endParaRPr lang="ko-KR" altLang="en-US" sz="5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9D82B5-3A97-C0C9-6477-B6D0AF30A302}"/>
                </a:ext>
              </a:extLst>
            </p:cNvPr>
            <p:cNvSpPr txBox="1"/>
            <p:nvPr/>
          </p:nvSpPr>
          <p:spPr>
            <a:xfrm>
              <a:off x="7501620" y="4318801"/>
              <a:ext cx="49423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TCP/IP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82ED1BD-273A-72B9-BD07-E26CD5871516}"/>
                </a:ext>
              </a:extLst>
            </p:cNvPr>
            <p:cNvCxnSpPr>
              <a:stCxn id="51" idx="2"/>
              <a:endCxn id="53" idx="0"/>
            </p:cNvCxnSpPr>
            <p:nvPr/>
          </p:nvCxnSpPr>
          <p:spPr>
            <a:xfrm>
              <a:off x="7942867" y="4335687"/>
              <a:ext cx="0" cy="1331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224">
              <a:extLst>
                <a:ext uri="{FF2B5EF4-FFF2-40B4-BE49-F238E27FC236}">
                  <a16:creationId xmlns:a16="http://schemas.microsoft.com/office/drawing/2014/main" id="{02A8990A-24FA-FFDF-DA31-CAB89325B72F}"/>
                </a:ext>
              </a:extLst>
            </p:cNvPr>
            <p:cNvCxnSpPr>
              <a:stCxn id="20" idx="3"/>
              <a:endCxn id="6" idx="1"/>
            </p:cNvCxnSpPr>
            <p:nvPr/>
          </p:nvCxnSpPr>
          <p:spPr>
            <a:xfrm flipH="1" flipV="1">
              <a:off x="619490" y="2170415"/>
              <a:ext cx="6369322" cy="1512594"/>
            </a:xfrm>
            <a:prstGeom prst="bentConnector5">
              <a:avLst>
                <a:gd name="adj1" fmla="val -2462"/>
                <a:gd name="adj2" fmla="val -17069"/>
                <a:gd name="adj3" fmla="val 10189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 232">
              <a:extLst>
                <a:ext uri="{FF2B5EF4-FFF2-40B4-BE49-F238E27FC236}">
                  <a16:creationId xmlns:a16="http://schemas.microsoft.com/office/drawing/2014/main" id="{42BD91D0-2FC0-10A0-E600-8568AE25EC8D}"/>
                </a:ext>
              </a:extLst>
            </p:cNvPr>
            <p:cNvCxnSpPr/>
            <p:nvPr/>
          </p:nvCxnSpPr>
          <p:spPr>
            <a:xfrm flipH="1" flipV="1">
              <a:off x="616743" y="2174553"/>
              <a:ext cx="6369323" cy="2027146"/>
            </a:xfrm>
            <a:prstGeom prst="bentConnector5">
              <a:avLst>
                <a:gd name="adj1" fmla="val -2462"/>
                <a:gd name="adj2" fmla="val 12679"/>
                <a:gd name="adj3" fmla="val 101894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CD573E8-C04C-6E93-3D57-F116F1BE6DC4}"/>
              </a:ext>
            </a:extLst>
          </p:cNvPr>
          <p:cNvSpPr/>
          <p:nvPr/>
        </p:nvSpPr>
        <p:spPr>
          <a:xfrm>
            <a:off x="1938899" y="3649971"/>
            <a:ext cx="1596332" cy="906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전자제품, 전자 공학, 텍스트, 회로 구성요소이(가) 표시된 사진&#10;&#10;자동 생성된 설명">
            <a:extLst>
              <a:ext uri="{FF2B5EF4-FFF2-40B4-BE49-F238E27FC236}">
                <a16:creationId xmlns:a16="http://schemas.microsoft.com/office/drawing/2014/main" id="{281427BE-6011-BEF1-6060-0A34251F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65187" y="1242511"/>
            <a:ext cx="2462555" cy="184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7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137802" y="77291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Door lock function</a:t>
            </a:r>
            <a:endParaRPr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31</a:t>
            </a:fld>
            <a:endParaRPr dirty="0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1528D-CBD6-4B25-03E1-501BEC4D3C12}"/>
              </a:ext>
            </a:extLst>
          </p:cNvPr>
          <p:cNvGrpSpPr/>
          <p:nvPr/>
        </p:nvGrpSpPr>
        <p:grpSpPr>
          <a:xfrm>
            <a:off x="-3223737" y="934691"/>
            <a:ext cx="7910514" cy="3516319"/>
            <a:chOff x="616743" y="1233532"/>
            <a:chExt cx="7910514" cy="3516319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3B3FAE5F-D623-B38F-5560-CC0F438C9860}"/>
                </a:ext>
              </a:extLst>
            </p:cNvPr>
            <p:cNvSpPr/>
            <p:nvPr/>
          </p:nvSpPr>
          <p:spPr>
            <a:xfrm>
              <a:off x="953402" y="1233532"/>
              <a:ext cx="715623" cy="271760"/>
            </a:xfrm>
            <a:prstGeom prst="flowChartConnec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</a:t>
              </a:r>
              <a:endParaRPr lang="ko-KR" altLang="en-US" sz="600" dirty="0"/>
            </a:p>
          </p:txBody>
        </p:sp>
        <p:sp>
          <p:nvSpPr>
            <p:cNvPr id="6" name="순서도: 판단 5">
              <a:extLst>
                <a:ext uri="{FF2B5EF4-FFF2-40B4-BE49-F238E27FC236}">
                  <a16:creationId xmlns:a16="http://schemas.microsoft.com/office/drawing/2014/main" id="{609BAF87-AFA8-A5D7-113E-662C631B7E8F}"/>
                </a:ext>
              </a:extLst>
            </p:cNvPr>
            <p:cNvSpPr/>
            <p:nvPr/>
          </p:nvSpPr>
          <p:spPr>
            <a:xfrm>
              <a:off x="619490" y="1990777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END main loop</a:t>
              </a:r>
              <a:endParaRPr lang="ko-KR" altLang="en-US" sz="600" dirty="0"/>
            </a:p>
          </p:txBody>
        </p:sp>
        <p:sp>
          <p:nvSpPr>
            <p:cNvPr id="7" name="순서도: 판단 6">
              <a:extLst>
                <a:ext uri="{FF2B5EF4-FFF2-40B4-BE49-F238E27FC236}">
                  <a16:creationId xmlns:a16="http://schemas.microsoft.com/office/drawing/2014/main" id="{866E8766-91FC-A41A-C27C-6E93B16192C2}"/>
                </a:ext>
              </a:extLst>
            </p:cNvPr>
            <p:cNvSpPr/>
            <p:nvPr/>
          </p:nvSpPr>
          <p:spPr>
            <a:xfrm>
              <a:off x="619490" y="2506659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External Interrupt</a:t>
              </a:r>
              <a:endParaRPr lang="ko-KR" altLang="en-US" sz="600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007018FF-A976-E3BD-013B-510D27DC67E1}"/>
                </a:ext>
              </a:extLst>
            </p:cNvPr>
            <p:cNvCxnSpPr/>
            <p:nvPr/>
          </p:nvCxnSpPr>
          <p:spPr>
            <a:xfrm>
              <a:off x="1287312" y="1505292"/>
              <a:ext cx="0" cy="11515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08F84E0-2306-F5D6-9906-FAA761EC00A8}"/>
                </a:ext>
              </a:extLst>
            </p:cNvPr>
            <p:cNvCxnSpPr/>
            <p:nvPr/>
          </p:nvCxnSpPr>
          <p:spPr>
            <a:xfrm>
              <a:off x="1287312" y="1825517"/>
              <a:ext cx="1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FEBA7D6-D81A-146D-F097-70366C74AACC}"/>
                </a:ext>
              </a:extLst>
            </p:cNvPr>
            <p:cNvCxnSpPr/>
            <p:nvPr/>
          </p:nvCxnSpPr>
          <p:spPr>
            <a:xfrm>
              <a:off x="1287312" y="2350052"/>
              <a:ext cx="0" cy="1566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CDCA4328-05D3-42E7-C00D-F85DC6502748}"/>
                </a:ext>
              </a:extLst>
            </p:cNvPr>
            <p:cNvSpPr/>
            <p:nvPr/>
          </p:nvSpPr>
          <p:spPr>
            <a:xfrm>
              <a:off x="5820033" y="4057075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USART </a:t>
              </a:r>
              <a:r>
                <a:rPr lang="ko-KR" altLang="en-US" sz="600" dirty="0"/>
                <a:t>통신</a:t>
              </a:r>
              <a:br>
                <a:rPr lang="en-US" altLang="ko-KR" sz="600" dirty="0"/>
              </a:br>
              <a:r>
                <a:rPr lang="en-US" altLang="ko-KR" sz="600" dirty="0"/>
                <a:t>(MCU </a:t>
              </a:r>
              <a:r>
                <a:rPr lang="ko-KR" altLang="en-US" sz="600" dirty="0"/>
                <a:t>→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)</a:t>
              </a:r>
              <a:endParaRPr lang="ko-KR" altLang="en-US" sz="600" dirty="0"/>
            </a:p>
          </p:txBody>
        </p:sp>
        <p:cxnSp>
          <p:nvCxnSpPr>
            <p:cNvPr id="12" name="꺾인 연결선 41">
              <a:extLst>
                <a:ext uri="{FF2B5EF4-FFF2-40B4-BE49-F238E27FC236}">
                  <a16:creationId xmlns:a16="http://schemas.microsoft.com/office/drawing/2014/main" id="{AF5D39B6-3294-ED92-0A56-476863E79810}"/>
                </a:ext>
              </a:extLst>
            </p:cNvPr>
            <p:cNvCxnSpPr>
              <a:stCxn id="7" idx="2"/>
              <a:endCxn id="6" idx="1"/>
            </p:cNvCxnSpPr>
            <p:nvPr/>
          </p:nvCxnSpPr>
          <p:spPr>
            <a:xfrm rot="5400000" flipH="1">
              <a:off x="605643" y="2184262"/>
              <a:ext cx="695519" cy="667824"/>
            </a:xfrm>
            <a:prstGeom prst="bentConnector4">
              <a:avLst>
                <a:gd name="adj1" fmla="val -17219"/>
                <a:gd name="adj2" fmla="val 118969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C517338C-758C-7D2D-CCC9-0EDB26C986C2}"/>
                </a:ext>
              </a:extLst>
            </p:cNvPr>
            <p:cNvSpPr/>
            <p:nvPr/>
          </p:nvSpPr>
          <p:spPr>
            <a:xfrm>
              <a:off x="2386775" y="3509735"/>
              <a:ext cx="1336977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Check Interrupt</a:t>
              </a:r>
              <a:endParaRPr lang="ko-KR" altLang="en-US" sz="600" dirty="0"/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306A7B57-F940-4A15-D2FB-8075086BE1A6}"/>
                </a:ext>
              </a:extLst>
            </p:cNvPr>
            <p:cNvSpPr/>
            <p:nvPr/>
          </p:nvSpPr>
          <p:spPr>
            <a:xfrm>
              <a:off x="2374422" y="2496747"/>
              <a:ext cx="133738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START Interrupt</a:t>
              </a:r>
              <a:endParaRPr lang="ko-KR" altLang="en-US" sz="600" dirty="0"/>
            </a:p>
          </p:txBody>
        </p:sp>
        <p:cxnSp>
          <p:nvCxnSpPr>
            <p:cNvPr id="15" name="꺾인 연결선 108">
              <a:extLst>
                <a:ext uri="{FF2B5EF4-FFF2-40B4-BE49-F238E27FC236}">
                  <a16:creationId xmlns:a16="http://schemas.microsoft.com/office/drawing/2014/main" id="{375497DE-5AAC-F799-E93C-7B3AC904898B}"/>
                </a:ext>
              </a:extLst>
            </p:cNvPr>
            <p:cNvCxnSpPr>
              <a:endCxn id="49" idx="0"/>
            </p:cNvCxnSpPr>
            <p:nvPr/>
          </p:nvCxnSpPr>
          <p:spPr>
            <a:xfrm rot="16200000" flipH="1">
              <a:off x="913366" y="3202002"/>
              <a:ext cx="2329589" cy="263290"/>
            </a:xfrm>
            <a:prstGeom prst="bentConnector3">
              <a:avLst>
                <a:gd name="adj1" fmla="val -23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F81B44A-784D-8C34-53CF-A273C2DF42BA}"/>
                </a:ext>
              </a:extLst>
            </p:cNvPr>
            <p:cNvCxnSpPr>
              <a:stCxn id="14" idx="2"/>
              <a:endCxn id="31" idx="0"/>
            </p:cNvCxnSpPr>
            <p:nvPr/>
          </p:nvCxnSpPr>
          <p:spPr>
            <a:xfrm>
              <a:off x="3043116" y="2856022"/>
              <a:ext cx="6382" cy="15888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순서도: 판단 16">
              <a:extLst>
                <a:ext uri="{FF2B5EF4-FFF2-40B4-BE49-F238E27FC236}">
                  <a16:creationId xmlns:a16="http://schemas.microsoft.com/office/drawing/2014/main" id="{0474137D-B946-3C47-9082-4F96394EF8BD}"/>
                </a:ext>
              </a:extLst>
            </p:cNvPr>
            <p:cNvSpPr/>
            <p:nvPr/>
          </p:nvSpPr>
          <p:spPr>
            <a:xfrm>
              <a:off x="4143035" y="3509735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Correct Password</a:t>
              </a:r>
              <a:endParaRPr lang="ko-KR" altLang="en-US" sz="6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1A7A6DB-E5A0-C961-D197-078C2D6127B9}"/>
                </a:ext>
              </a:extLst>
            </p:cNvPr>
            <p:cNvCxnSpPr/>
            <p:nvPr/>
          </p:nvCxnSpPr>
          <p:spPr>
            <a:xfrm>
              <a:off x="5427925" y="3689373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8E2A42-7C1F-B8A9-52B8-34D9FDA036BC}"/>
                </a:ext>
              </a:extLst>
            </p:cNvPr>
            <p:cNvSpPr txBox="1"/>
            <p:nvPr/>
          </p:nvSpPr>
          <p:spPr>
            <a:xfrm>
              <a:off x="5345391" y="3556340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" name="순서도: 대체 처리 19">
              <a:extLst>
                <a:ext uri="{FF2B5EF4-FFF2-40B4-BE49-F238E27FC236}">
                  <a16:creationId xmlns:a16="http://schemas.microsoft.com/office/drawing/2014/main" id="{FFDD1755-8AFE-DB42-4415-68A3F8FF29CD}"/>
                </a:ext>
              </a:extLst>
            </p:cNvPr>
            <p:cNvSpPr/>
            <p:nvPr/>
          </p:nvSpPr>
          <p:spPr>
            <a:xfrm>
              <a:off x="5820032" y="3542523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OPEN the DOOR</a:t>
              </a:r>
              <a:br>
                <a:rPr lang="en-US" altLang="ko-KR" sz="600" dirty="0"/>
              </a:br>
              <a:r>
                <a:rPr lang="en-US" altLang="ko-KR" sz="600" dirty="0"/>
                <a:t>( rotate motor )</a:t>
              </a:r>
              <a:endParaRPr lang="ko-KR" altLang="en-US" sz="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344A2C-75C0-49C5-B1CB-4D7F01E9D74E}"/>
                </a:ext>
              </a:extLst>
            </p:cNvPr>
            <p:cNvSpPr txBox="1"/>
            <p:nvPr/>
          </p:nvSpPr>
          <p:spPr>
            <a:xfrm>
              <a:off x="3664780" y="35551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3D662C-1667-D639-99F6-EEFEED5B97E2}"/>
                </a:ext>
              </a:extLst>
            </p:cNvPr>
            <p:cNvSpPr txBox="1"/>
            <p:nvPr/>
          </p:nvSpPr>
          <p:spPr>
            <a:xfrm>
              <a:off x="1258355" y="232358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2A7971-06C1-7C05-FBC2-9702EA991476}"/>
                </a:ext>
              </a:extLst>
            </p:cNvPr>
            <p:cNvSpPr txBox="1"/>
            <p:nvPr/>
          </p:nvSpPr>
          <p:spPr>
            <a:xfrm>
              <a:off x="1258355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B493C0-D95E-1E4E-6444-BD05E3F396B5}"/>
                </a:ext>
              </a:extLst>
            </p:cNvPr>
            <p:cNvSpPr txBox="1"/>
            <p:nvPr/>
          </p:nvSpPr>
          <p:spPr>
            <a:xfrm>
              <a:off x="1860384" y="2033936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8EC0FF-01F8-AFB4-F3C8-2E7233887056}"/>
                </a:ext>
              </a:extLst>
            </p:cNvPr>
            <p:cNvSpPr txBox="1"/>
            <p:nvPr/>
          </p:nvSpPr>
          <p:spPr>
            <a:xfrm>
              <a:off x="1860384" y="255040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99CC8957-771F-201B-03E6-A7AE22202327}"/>
                </a:ext>
              </a:extLst>
            </p:cNvPr>
            <p:cNvCxnSpPr/>
            <p:nvPr/>
          </p:nvCxnSpPr>
          <p:spPr>
            <a:xfrm flipV="1">
              <a:off x="1955138" y="2676956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순서도: 판단 26">
              <a:extLst>
                <a:ext uri="{FF2B5EF4-FFF2-40B4-BE49-F238E27FC236}">
                  <a16:creationId xmlns:a16="http://schemas.microsoft.com/office/drawing/2014/main" id="{311C558F-CFC7-724C-4D89-E2839A5789D6}"/>
                </a:ext>
              </a:extLst>
            </p:cNvPr>
            <p:cNvSpPr/>
            <p:nvPr/>
          </p:nvSpPr>
          <p:spPr>
            <a:xfrm>
              <a:off x="4114722" y="4010470"/>
              <a:ext cx="1335648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wrong password</a:t>
              </a:r>
              <a:br>
                <a:rPr lang="en-US" altLang="ko-KR" sz="600" dirty="0"/>
              </a:br>
              <a:r>
                <a:rPr lang="en-US" altLang="ko-KR" sz="600" dirty="0"/>
                <a:t>3 times</a:t>
              </a:r>
              <a:endParaRPr lang="ko-KR" altLang="en-US" sz="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90EC66-202F-B627-1C5D-9CDC1B953097}"/>
                </a:ext>
              </a:extLst>
            </p:cNvPr>
            <p:cNvSpPr txBox="1"/>
            <p:nvPr/>
          </p:nvSpPr>
          <p:spPr>
            <a:xfrm>
              <a:off x="3005694" y="282853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1D01B0C-3C92-1227-16E5-C575F1512744}"/>
                </a:ext>
              </a:extLst>
            </p:cNvPr>
            <p:cNvCxnSpPr/>
            <p:nvPr/>
          </p:nvCxnSpPr>
          <p:spPr>
            <a:xfrm flipV="1">
              <a:off x="3723751" y="3689373"/>
              <a:ext cx="419284" cy="55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순서도: 판단 29">
              <a:extLst>
                <a:ext uri="{FF2B5EF4-FFF2-40B4-BE49-F238E27FC236}">
                  <a16:creationId xmlns:a16="http://schemas.microsoft.com/office/drawing/2014/main" id="{4A28DB6D-77AA-E72A-5B74-5620492C8A86}"/>
                </a:ext>
              </a:extLst>
            </p:cNvPr>
            <p:cNvSpPr/>
            <p:nvPr/>
          </p:nvSpPr>
          <p:spPr>
            <a:xfrm>
              <a:off x="4143035" y="3009001"/>
              <a:ext cx="1284890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/>
                <a:t>1 / 2 / 3 / 4</a:t>
              </a:r>
              <a:br>
                <a:rPr lang="en-US" altLang="ko-KR" sz="400" dirty="0"/>
              </a:br>
              <a:r>
                <a:rPr lang="en-US" altLang="ko-KR" sz="600" dirty="0"/>
                <a:t>Interrupt</a:t>
              </a:r>
              <a:endParaRPr lang="ko-KR" altLang="en-US" sz="600" dirty="0"/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4E982B1B-DBEF-05A8-4470-C6F30E90542E}"/>
                </a:ext>
              </a:extLst>
            </p:cNvPr>
            <p:cNvSpPr/>
            <p:nvPr/>
          </p:nvSpPr>
          <p:spPr>
            <a:xfrm>
              <a:off x="2387187" y="3014902"/>
              <a:ext cx="1324623" cy="3592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Password Interrupt</a:t>
              </a:r>
              <a:endParaRPr lang="ko-KR" altLang="en-US" sz="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A94FFA-0687-2902-CF85-765CC2117041}"/>
                </a:ext>
              </a:extLst>
            </p:cNvPr>
            <p:cNvSpPr txBox="1"/>
            <p:nvPr/>
          </p:nvSpPr>
          <p:spPr>
            <a:xfrm>
              <a:off x="3005694" y="334132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9F9774-62B0-6619-7B69-9834FB4670DC}"/>
                </a:ext>
              </a:extLst>
            </p:cNvPr>
            <p:cNvSpPr txBox="1"/>
            <p:nvPr/>
          </p:nvSpPr>
          <p:spPr>
            <a:xfrm>
              <a:off x="3652838" y="3054393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173602D-D0A0-1B78-693B-000F28D95BCF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3711810" y="3188638"/>
              <a:ext cx="431225" cy="556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012B423-6831-B261-BD57-D38240F1E07C}"/>
                </a:ext>
              </a:extLst>
            </p:cNvPr>
            <p:cNvCxnSpPr/>
            <p:nvPr/>
          </p:nvCxnSpPr>
          <p:spPr>
            <a:xfrm>
              <a:off x="3055263" y="3374177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C8CF19-664D-0041-C605-99D5651D0A16}"/>
                </a:ext>
              </a:extLst>
            </p:cNvPr>
            <p:cNvSpPr txBox="1"/>
            <p:nvPr/>
          </p:nvSpPr>
          <p:spPr>
            <a:xfrm>
              <a:off x="4746503" y="3838249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FCDC793-749D-6A13-6073-E5E5072EC5F9}"/>
                </a:ext>
              </a:extLst>
            </p:cNvPr>
            <p:cNvCxnSpPr/>
            <p:nvPr/>
          </p:nvCxnSpPr>
          <p:spPr>
            <a:xfrm>
              <a:off x="4782546" y="3864709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8AA3B3D-062F-7866-02FD-8765ECE6CB1F}"/>
                </a:ext>
              </a:extLst>
            </p:cNvPr>
            <p:cNvCxnSpPr/>
            <p:nvPr/>
          </p:nvCxnSpPr>
          <p:spPr>
            <a:xfrm>
              <a:off x="5427925" y="3194491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2121D3-B8A4-D9C6-A6D1-1102CDD45F1C}"/>
                </a:ext>
              </a:extLst>
            </p:cNvPr>
            <p:cNvSpPr txBox="1"/>
            <p:nvPr/>
          </p:nvSpPr>
          <p:spPr>
            <a:xfrm>
              <a:off x="5345391" y="306145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0" name="순서도: 대체 처리 39">
              <a:extLst>
                <a:ext uri="{FF2B5EF4-FFF2-40B4-BE49-F238E27FC236}">
                  <a16:creationId xmlns:a16="http://schemas.microsoft.com/office/drawing/2014/main" id="{C88B75A0-3384-6DBB-1590-15C03C483F13}"/>
                </a:ext>
              </a:extLst>
            </p:cNvPr>
            <p:cNvSpPr/>
            <p:nvPr/>
          </p:nvSpPr>
          <p:spPr>
            <a:xfrm>
              <a:off x="5820032" y="3047641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input 1 / 2 / 3 / 4 </a:t>
              </a:r>
              <a:br>
                <a:rPr lang="en-US" altLang="ko-KR" sz="600" dirty="0"/>
              </a:br>
              <a:r>
                <a:rPr lang="en-US" altLang="ko-KR" sz="600" dirty="0"/>
                <a:t>in password array</a:t>
              </a:r>
              <a:endParaRPr lang="ko-KR" altLang="en-US" sz="600" dirty="0"/>
            </a:p>
          </p:txBody>
        </p:sp>
        <p:cxnSp>
          <p:nvCxnSpPr>
            <p:cNvPr id="41" name="꺾인 연결선 193">
              <a:extLst>
                <a:ext uri="{FF2B5EF4-FFF2-40B4-BE49-F238E27FC236}">
                  <a16:creationId xmlns:a16="http://schemas.microsoft.com/office/drawing/2014/main" id="{9D9F3131-53D6-FB5A-0096-2D41735E765B}"/>
                </a:ext>
              </a:extLst>
            </p:cNvPr>
            <p:cNvCxnSpPr>
              <a:stCxn id="40" idx="3"/>
              <a:endCxn id="14" idx="3"/>
            </p:cNvCxnSpPr>
            <p:nvPr/>
          </p:nvCxnSpPr>
          <p:spPr>
            <a:xfrm flipH="1" flipV="1">
              <a:off x="3711811" y="2676385"/>
              <a:ext cx="3277002" cy="511742"/>
            </a:xfrm>
            <a:prstGeom prst="bentConnector3">
              <a:avLst>
                <a:gd name="adj1" fmla="val -4786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95">
              <a:extLst>
                <a:ext uri="{FF2B5EF4-FFF2-40B4-BE49-F238E27FC236}">
                  <a16:creationId xmlns:a16="http://schemas.microsoft.com/office/drawing/2014/main" id="{DE713C4D-B8F4-66A9-1ECC-22DA69E767A9}"/>
                </a:ext>
              </a:extLst>
            </p:cNvPr>
            <p:cNvCxnSpPr>
              <a:stCxn id="13" idx="2"/>
              <a:endCxn id="6" idx="1"/>
            </p:cNvCxnSpPr>
            <p:nvPr/>
          </p:nvCxnSpPr>
          <p:spPr>
            <a:xfrm rot="5400000" flipH="1">
              <a:off x="988078" y="1801826"/>
              <a:ext cx="1698596" cy="2435773"/>
            </a:xfrm>
            <a:prstGeom prst="bentConnector4">
              <a:avLst>
                <a:gd name="adj1" fmla="val -4338"/>
                <a:gd name="adj2" fmla="val 105201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ADB9B7-5EF5-488D-3684-6A4DD1E4C807}"/>
                </a:ext>
              </a:extLst>
            </p:cNvPr>
            <p:cNvSpPr txBox="1"/>
            <p:nvPr/>
          </p:nvSpPr>
          <p:spPr>
            <a:xfrm>
              <a:off x="3019887" y="3819488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73ED38D-DA15-2E15-EC96-52E2FEDD0265}"/>
                </a:ext>
              </a:extLst>
            </p:cNvPr>
            <p:cNvCxnSpPr/>
            <p:nvPr/>
          </p:nvCxnSpPr>
          <p:spPr>
            <a:xfrm>
              <a:off x="5427925" y="4190107"/>
              <a:ext cx="39210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D74B821-5541-C5D8-24C2-33FE58AF1319}"/>
                </a:ext>
              </a:extLst>
            </p:cNvPr>
            <p:cNvSpPr txBox="1"/>
            <p:nvPr/>
          </p:nvSpPr>
          <p:spPr>
            <a:xfrm>
              <a:off x="5345391" y="4057075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YES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9AEFC4-CFF7-8F56-8022-8B14E7188C14}"/>
                </a:ext>
              </a:extLst>
            </p:cNvPr>
            <p:cNvSpPr txBox="1"/>
            <p:nvPr/>
          </p:nvSpPr>
          <p:spPr>
            <a:xfrm>
              <a:off x="4747633" y="4335687"/>
              <a:ext cx="369619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NO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52B0C171-DCF8-D821-52B7-D3B066A43519}"/>
                </a:ext>
              </a:extLst>
            </p:cNvPr>
            <p:cNvCxnSpPr/>
            <p:nvPr/>
          </p:nvCxnSpPr>
          <p:spPr>
            <a:xfrm>
              <a:off x="4782545" y="4368648"/>
              <a:ext cx="3191" cy="147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96E7CB4D-47D2-9775-ABEB-497111FEB9A1}"/>
                </a:ext>
              </a:extLst>
            </p:cNvPr>
            <p:cNvSpPr/>
            <p:nvPr/>
          </p:nvSpPr>
          <p:spPr>
            <a:xfrm>
              <a:off x="4226257" y="4511204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/>
                <a:t>wrong_Buzzer</a:t>
              </a:r>
              <a:r>
                <a:rPr lang="en-US" altLang="ko-KR" sz="600" dirty="0"/>
                <a:t> ON</a:t>
              </a:r>
              <a:endParaRPr lang="ko-KR" altLang="en-US" sz="600" dirty="0"/>
            </a:p>
          </p:txBody>
        </p:sp>
        <p:sp>
          <p:nvSpPr>
            <p:cNvPr id="49" name="순서도: 대체 처리 48">
              <a:extLst>
                <a:ext uri="{FF2B5EF4-FFF2-40B4-BE49-F238E27FC236}">
                  <a16:creationId xmlns:a16="http://schemas.microsoft.com/office/drawing/2014/main" id="{A28B8D07-363C-1BF4-13DE-590B166834BF}"/>
                </a:ext>
              </a:extLst>
            </p:cNvPr>
            <p:cNvSpPr/>
            <p:nvPr/>
          </p:nvSpPr>
          <p:spPr>
            <a:xfrm>
              <a:off x="1653516" y="4498442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Program END</a:t>
              </a:r>
              <a:endParaRPr lang="ko-KR" altLang="en-US" sz="600" dirty="0"/>
            </a:p>
          </p:txBody>
        </p:sp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EA3687A1-AF8E-A46E-3284-A39D9B0161D1}"/>
                </a:ext>
              </a:extLst>
            </p:cNvPr>
            <p:cNvSpPr/>
            <p:nvPr/>
          </p:nvSpPr>
          <p:spPr>
            <a:xfrm>
              <a:off x="776678" y="1616375"/>
              <a:ext cx="1112577" cy="238647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Initialize MCU</a:t>
              </a:r>
              <a:endParaRPr lang="ko-KR" altLang="en-US" sz="600" dirty="0"/>
            </a:p>
          </p:txBody>
        </p:sp>
        <p:sp>
          <p:nvSpPr>
            <p:cNvPr id="51" name="순서도: 대체 처리 50">
              <a:extLst>
                <a:ext uri="{FF2B5EF4-FFF2-40B4-BE49-F238E27FC236}">
                  <a16:creationId xmlns:a16="http://schemas.microsoft.com/office/drawing/2014/main" id="{2131FDD6-3D55-C94C-46C7-978B4D6BF28E}"/>
                </a:ext>
              </a:extLst>
            </p:cNvPr>
            <p:cNvSpPr/>
            <p:nvPr/>
          </p:nvSpPr>
          <p:spPr>
            <a:xfrm>
              <a:off x="7358477" y="4054716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500" dirty="0"/>
                <a:t>Camera image capture</a:t>
              </a:r>
              <a:endParaRPr lang="ko-KR" altLang="en-US" sz="500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8288B6AA-BAA0-93F9-337B-AAD16470BC60}"/>
                </a:ext>
              </a:extLst>
            </p:cNvPr>
            <p:cNvCxnSpPr/>
            <p:nvPr/>
          </p:nvCxnSpPr>
          <p:spPr>
            <a:xfrm>
              <a:off x="6986066" y="4265795"/>
              <a:ext cx="392108" cy="0"/>
            </a:xfrm>
            <a:prstGeom prst="straightConnector1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순서도: 대체 처리 52">
              <a:extLst>
                <a:ext uri="{FF2B5EF4-FFF2-40B4-BE49-F238E27FC236}">
                  <a16:creationId xmlns:a16="http://schemas.microsoft.com/office/drawing/2014/main" id="{ED0948FF-5E3E-F98C-BDC1-49A2E966A99E}"/>
                </a:ext>
              </a:extLst>
            </p:cNvPr>
            <p:cNvSpPr/>
            <p:nvPr/>
          </p:nvSpPr>
          <p:spPr>
            <a:xfrm>
              <a:off x="7358477" y="4468879"/>
              <a:ext cx="1168780" cy="280972"/>
            </a:xfrm>
            <a:prstGeom prst="flowChartAlternateProcess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[ </a:t>
              </a:r>
              <a:r>
                <a:rPr lang="en-US" altLang="ko-KR" sz="600" dirty="0" err="1"/>
                <a:t>RaspberryPI</a:t>
              </a:r>
              <a:r>
                <a:rPr lang="en-US" altLang="ko-KR" sz="600" dirty="0"/>
                <a:t> ]</a:t>
              </a:r>
              <a:br>
                <a:rPr lang="en-US" altLang="ko-KR" sz="600" dirty="0"/>
              </a:br>
              <a:r>
                <a:rPr lang="en-US" altLang="ko-KR" sz="600" dirty="0"/>
                <a:t>image log</a:t>
              </a:r>
              <a:endParaRPr lang="ko-KR" altLang="en-US" sz="5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9D82B5-3A97-C0C9-6477-B6D0AF30A302}"/>
                </a:ext>
              </a:extLst>
            </p:cNvPr>
            <p:cNvSpPr txBox="1"/>
            <p:nvPr/>
          </p:nvSpPr>
          <p:spPr>
            <a:xfrm>
              <a:off x="7501620" y="4318801"/>
              <a:ext cx="494233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bg1"/>
                  </a:solidFill>
                </a:rPr>
                <a:t>TCP/IP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782ED1BD-273A-72B9-BD07-E26CD5871516}"/>
                </a:ext>
              </a:extLst>
            </p:cNvPr>
            <p:cNvCxnSpPr>
              <a:stCxn id="51" idx="2"/>
              <a:endCxn id="53" idx="0"/>
            </p:cNvCxnSpPr>
            <p:nvPr/>
          </p:nvCxnSpPr>
          <p:spPr>
            <a:xfrm>
              <a:off x="7942867" y="4335687"/>
              <a:ext cx="0" cy="13319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224">
              <a:extLst>
                <a:ext uri="{FF2B5EF4-FFF2-40B4-BE49-F238E27FC236}">
                  <a16:creationId xmlns:a16="http://schemas.microsoft.com/office/drawing/2014/main" id="{02A8990A-24FA-FFDF-DA31-CAB89325B72F}"/>
                </a:ext>
              </a:extLst>
            </p:cNvPr>
            <p:cNvCxnSpPr>
              <a:stCxn id="20" idx="3"/>
              <a:endCxn id="6" idx="1"/>
            </p:cNvCxnSpPr>
            <p:nvPr/>
          </p:nvCxnSpPr>
          <p:spPr>
            <a:xfrm flipH="1" flipV="1">
              <a:off x="619490" y="2170415"/>
              <a:ext cx="6369322" cy="1512594"/>
            </a:xfrm>
            <a:prstGeom prst="bentConnector5">
              <a:avLst>
                <a:gd name="adj1" fmla="val -2462"/>
                <a:gd name="adj2" fmla="val -17069"/>
                <a:gd name="adj3" fmla="val 10189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 232">
              <a:extLst>
                <a:ext uri="{FF2B5EF4-FFF2-40B4-BE49-F238E27FC236}">
                  <a16:creationId xmlns:a16="http://schemas.microsoft.com/office/drawing/2014/main" id="{42BD91D0-2FC0-10A0-E600-8568AE25EC8D}"/>
                </a:ext>
              </a:extLst>
            </p:cNvPr>
            <p:cNvCxnSpPr/>
            <p:nvPr/>
          </p:nvCxnSpPr>
          <p:spPr>
            <a:xfrm flipH="1" flipV="1">
              <a:off x="616743" y="2174553"/>
              <a:ext cx="6369323" cy="2027146"/>
            </a:xfrm>
            <a:prstGeom prst="bentConnector5">
              <a:avLst>
                <a:gd name="adj1" fmla="val -2462"/>
                <a:gd name="adj2" fmla="val 12679"/>
                <a:gd name="adj3" fmla="val 101894"/>
              </a:avLst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CD573E8-C04C-6E93-3D57-F116F1BE6DC4}"/>
              </a:ext>
            </a:extLst>
          </p:cNvPr>
          <p:cNvSpPr/>
          <p:nvPr/>
        </p:nvSpPr>
        <p:spPr>
          <a:xfrm>
            <a:off x="133084" y="3647930"/>
            <a:ext cx="3219716" cy="5006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9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  <a:cs typeface="Lexend Deca" panose="020B0600000101010101" charset="-78"/>
              </a:rPr>
              <a:t>E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nergy function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32</a:t>
            </a:fld>
            <a:endParaRPr dirty="0">
              <a:latin typeface="+mj-lt"/>
            </a:endParaRPr>
          </a:p>
        </p:txBody>
      </p:sp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5BD8E938-8A0A-2C55-0A06-04454468E93B}"/>
              </a:ext>
            </a:extLst>
          </p:cNvPr>
          <p:cNvGrpSpPr/>
          <p:nvPr/>
        </p:nvGrpSpPr>
        <p:grpSpPr>
          <a:xfrm>
            <a:off x="1611164" y="1701719"/>
            <a:ext cx="6083864" cy="2932424"/>
            <a:chOff x="1153963" y="1640759"/>
            <a:chExt cx="6083864" cy="293242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2B2D96C-A968-57B7-60EF-05D8844E4A1D}"/>
                </a:ext>
              </a:extLst>
            </p:cNvPr>
            <p:cNvGrpSpPr/>
            <p:nvPr/>
          </p:nvGrpSpPr>
          <p:grpSpPr>
            <a:xfrm>
              <a:off x="1153963" y="1640759"/>
              <a:ext cx="6083864" cy="2932424"/>
              <a:chOff x="1153963" y="1640759"/>
              <a:chExt cx="6083864" cy="2932424"/>
            </a:xfrm>
          </p:grpSpPr>
          <p:sp>
            <p:nvSpPr>
              <p:cNvPr id="20" name="순서도: 연결자 19">
                <a:extLst>
                  <a:ext uri="{FF2B5EF4-FFF2-40B4-BE49-F238E27FC236}">
                    <a16:creationId xmlns:a16="http://schemas.microsoft.com/office/drawing/2014/main" id="{7F85485C-3C23-A462-7E60-DBF3EA16E1C4}"/>
                  </a:ext>
                </a:extLst>
              </p:cNvPr>
              <p:cNvSpPr/>
              <p:nvPr/>
            </p:nvSpPr>
            <p:spPr>
              <a:xfrm>
                <a:off x="1463976" y="1640759"/>
                <a:ext cx="739971" cy="271760"/>
              </a:xfrm>
              <a:prstGeom prst="flowChartConnector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START</a:t>
                </a:r>
                <a:endParaRPr lang="ko-KR" altLang="en-US" sz="800" dirty="0"/>
              </a:p>
            </p:txBody>
          </p:sp>
          <p:sp>
            <p:nvSpPr>
              <p:cNvPr id="21" name="순서도: 대체 처리 20">
                <a:extLst>
                  <a:ext uri="{FF2B5EF4-FFF2-40B4-BE49-F238E27FC236}">
                    <a16:creationId xmlns:a16="http://schemas.microsoft.com/office/drawing/2014/main" id="{CF7E865F-85E1-8BFB-373D-CC3991A85977}"/>
                  </a:ext>
                </a:extLst>
              </p:cNvPr>
              <p:cNvSpPr/>
              <p:nvPr/>
            </p:nvSpPr>
            <p:spPr>
              <a:xfrm>
                <a:off x="1279898" y="2091650"/>
                <a:ext cx="1112577" cy="238647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Initialize MCU</a:t>
                </a:r>
                <a:endParaRPr lang="ko-KR" altLang="en-US" sz="800" dirty="0"/>
              </a:p>
            </p:txBody>
          </p:sp>
          <p:sp>
            <p:nvSpPr>
              <p:cNvPr id="22" name="순서도: 판단 21">
                <a:extLst>
                  <a:ext uri="{FF2B5EF4-FFF2-40B4-BE49-F238E27FC236}">
                    <a16:creationId xmlns:a16="http://schemas.microsoft.com/office/drawing/2014/main" id="{D5236B9D-6435-6BA4-9BA8-CF485B2E9A73}"/>
                  </a:ext>
                </a:extLst>
              </p:cNvPr>
              <p:cNvSpPr/>
              <p:nvPr/>
            </p:nvSpPr>
            <p:spPr>
              <a:xfrm>
                <a:off x="1153963" y="2509428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END main loop</a:t>
                </a:r>
                <a:endParaRPr lang="ko-KR" altLang="en-US" sz="800" dirty="0"/>
              </a:p>
            </p:txBody>
          </p:sp>
          <p:sp>
            <p:nvSpPr>
              <p:cNvPr id="24" name="순서도: 판단 23">
                <a:extLst>
                  <a:ext uri="{FF2B5EF4-FFF2-40B4-BE49-F238E27FC236}">
                    <a16:creationId xmlns:a16="http://schemas.microsoft.com/office/drawing/2014/main" id="{A5A1B4AE-A7CF-EE83-AC67-E150DCEFEC03}"/>
                  </a:ext>
                </a:extLst>
              </p:cNvPr>
              <p:cNvSpPr/>
              <p:nvPr/>
            </p:nvSpPr>
            <p:spPr>
              <a:xfrm>
                <a:off x="1153963" y="3013654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Timer</a:t>
                </a:r>
              </a:p>
              <a:p>
                <a:pPr algn="ctr"/>
                <a:r>
                  <a:rPr lang="en-US" altLang="ko-KR" sz="800" dirty="0"/>
                  <a:t>Interrupt</a:t>
                </a:r>
                <a:endParaRPr lang="ko-KR" altLang="en-US" sz="800" dirty="0"/>
              </a:p>
            </p:txBody>
          </p:sp>
          <p:sp>
            <p:nvSpPr>
              <p:cNvPr id="27" name="순서도: 판단 26">
                <a:extLst>
                  <a:ext uri="{FF2B5EF4-FFF2-40B4-BE49-F238E27FC236}">
                    <a16:creationId xmlns:a16="http://schemas.microsoft.com/office/drawing/2014/main" id="{796A4071-6AA2-BEAF-D007-3981A88AE767}"/>
                  </a:ext>
                </a:extLst>
              </p:cNvPr>
              <p:cNvSpPr/>
              <p:nvPr/>
            </p:nvSpPr>
            <p:spPr>
              <a:xfrm>
                <a:off x="1153963" y="3556583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ko-KR" altLang="en-US" sz="800" dirty="0"/>
                  <a:t>통신</a:t>
                </a:r>
                <a:endParaRPr lang="en-US" altLang="ko-KR" sz="800" dirty="0"/>
              </a:p>
            </p:txBody>
          </p:sp>
          <p:sp>
            <p:nvSpPr>
              <p:cNvPr id="28" name="순서도: 대체 처리 27">
                <a:extLst>
                  <a:ext uri="{FF2B5EF4-FFF2-40B4-BE49-F238E27FC236}">
                    <a16:creationId xmlns:a16="http://schemas.microsoft.com/office/drawing/2014/main" id="{05EBC85B-61C6-6629-ECCC-111A0F0EB585}"/>
                  </a:ext>
                </a:extLst>
              </p:cNvPr>
              <p:cNvSpPr/>
              <p:nvPr/>
            </p:nvSpPr>
            <p:spPr>
              <a:xfrm>
                <a:off x="3042396" y="3052477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Temp, Hum, Gas </a:t>
                </a:r>
                <a:r>
                  <a:rPr lang="ko-KR" altLang="en-US" sz="800" dirty="0"/>
                  <a:t>측정</a:t>
                </a:r>
              </a:p>
            </p:txBody>
          </p:sp>
          <p:sp>
            <p:nvSpPr>
              <p:cNvPr id="29" name="순서도: 대체 처리 28">
                <a:extLst>
                  <a:ext uri="{FF2B5EF4-FFF2-40B4-BE49-F238E27FC236}">
                    <a16:creationId xmlns:a16="http://schemas.microsoft.com/office/drawing/2014/main" id="{7D7E2071-BE24-19E1-BC8B-E9DB26494FCD}"/>
                  </a:ext>
                </a:extLst>
              </p:cNvPr>
              <p:cNvSpPr/>
              <p:nvPr/>
            </p:nvSpPr>
            <p:spPr>
              <a:xfrm>
                <a:off x="4763960" y="3050507"/>
                <a:ext cx="91229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TFT-LCD Display</a:t>
                </a:r>
                <a:endParaRPr lang="ko-KR" altLang="en-US" sz="800" dirty="0"/>
              </a:p>
            </p:txBody>
          </p:sp>
          <p:sp>
            <p:nvSpPr>
              <p:cNvPr id="30" name="순서도: 대체 처리 29">
                <a:extLst>
                  <a:ext uri="{FF2B5EF4-FFF2-40B4-BE49-F238E27FC236}">
                    <a16:creationId xmlns:a16="http://schemas.microsoft.com/office/drawing/2014/main" id="{42E1ECEB-BFB6-EE9A-5CC4-19423FDD73EC}"/>
                  </a:ext>
                </a:extLst>
              </p:cNvPr>
              <p:cNvSpPr/>
              <p:nvPr/>
            </p:nvSpPr>
            <p:spPr>
              <a:xfrm>
                <a:off x="6229040" y="3050507"/>
                <a:ext cx="100878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de-AT" altLang="ko-KR" sz="800" b="0" strike="noStrike" spc="-1" dirty="0">
                    <a:latin typeface="Noto Sans"/>
                  </a:rPr>
                  <a:t>Transmit</a:t>
                </a:r>
                <a:r>
                  <a:rPr lang="en-US" altLang="ko-KR" sz="800" dirty="0"/>
                  <a:t> </a:t>
                </a:r>
                <a:endParaRPr lang="ko-KR" altLang="en-US" sz="800" dirty="0"/>
              </a:p>
            </p:txBody>
          </p:sp>
          <p:sp>
            <p:nvSpPr>
              <p:cNvPr id="31" name="순서도: 대체 처리 30">
                <a:extLst>
                  <a:ext uri="{FF2B5EF4-FFF2-40B4-BE49-F238E27FC236}">
                    <a16:creationId xmlns:a16="http://schemas.microsoft.com/office/drawing/2014/main" id="{E7D26749-9D74-947D-51E0-93953C97D54D}"/>
                  </a:ext>
                </a:extLst>
              </p:cNvPr>
              <p:cNvSpPr/>
              <p:nvPr/>
            </p:nvSpPr>
            <p:spPr>
              <a:xfrm>
                <a:off x="3042396" y="3595735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command </a:t>
                </a:r>
                <a:r>
                  <a:rPr lang="zh-CN" altLang="ko-KR" sz="800" b="0" strike="noStrike" spc="-1" dirty="0">
                    <a:latin typeface="Noto Sans"/>
                  </a:rPr>
                  <a:t>수신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2" name="순서도: 대체 처리 31">
                <a:extLst>
                  <a:ext uri="{FF2B5EF4-FFF2-40B4-BE49-F238E27FC236}">
                    <a16:creationId xmlns:a16="http://schemas.microsoft.com/office/drawing/2014/main" id="{38F57447-041D-71E1-3749-2BA61EA39561}"/>
                  </a:ext>
                </a:extLst>
              </p:cNvPr>
              <p:cNvSpPr/>
              <p:nvPr/>
            </p:nvSpPr>
            <p:spPr>
              <a:xfrm>
                <a:off x="4763960" y="3609843"/>
                <a:ext cx="912298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</a:t>
                </a:r>
                <a:r>
                  <a:rPr lang="zh-CN" altLang="ko-KR" sz="800" b="0" strike="noStrike" spc="-1" dirty="0">
                    <a:latin typeface="Noto Sans"/>
                  </a:rPr>
                  <a:t>동작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4" name="순서도: 대체 처리 33">
                <a:extLst>
                  <a:ext uri="{FF2B5EF4-FFF2-40B4-BE49-F238E27FC236}">
                    <a16:creationId xmlns:a16="http://schemas.microsoft.com/office/drawing/2014/main" id="{08632FA6-1277-B9F7-A1B0-5F144DCFCFBB}"/>
                  </a:ext>
                </a:extLst>
              </p:cNvPr>
              <p:cNvSpPr/>
              <p:nvPr/>
            </p:nvSpPr>
            <p:spPr>
              <a:xfrm>
                <a:off x="1237394" y="4292211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Program End</a:t>
                </a:r>
              </a:p>
            </p:txBody>
          </p: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C43465FC-FD0D-6DBE-615C-569115EDB6EE}"/>
                  </a:ext>
                </a:extLst>
              </p:cNvPr>
              <p:cNvCxnSpPr/>
              <p:nvPr/>
            </p:nvCxnSpPr>
            <p:spPr>
              <a:xfrm>
                <a:off x="1821787" y="1906527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EE21510C-F09F-9832-608F-33C6059EA0EC}"/>
                  </a:ext>
                </a:extLst>
              </p:cNvPr>
              <p:cNvCxnSpPr/>
              <p:nvPr/>
            </p:nvCxnSpPr>
            <p:spPr>
              <a:xfrm>
                <a:off x="1821786" y="2367678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23C4AFE-DEDE-7D11-CC59-BCDD3551B280}"/>
                  </a:ext>
                </a:extLst>
              </p:cNvPr>
              <p:cNvCxnSpPr/>
              <p:nvPr/>
            </p:nvCxnSpPr>
            <p:spPr>
              <a:xfrm>
                <a:off x="1821785" y="2882226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77BB9FD7-45DE-5969-B065-DBE2BB63F272}"/>
                  </a:ext>
                </a:extLst>
              </p:cNvPr>
              <p:cNvCxnSpPr/>
              <p:nvPr/>
            </p:nvCxnSpPr>
            <p:spPr>
              <a:xfrm>
                <a:off x="1821784" y="3386452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995503A-443A-F0A9-1180-27A576287661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 flipV="1">
                <a:off x="2489611" y="3192963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AB18850-3A93-3707-E62B-97B77196F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F64D0A7-F65E-0B91-AD94-B3E72B62D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6258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9F391583-25C6-CDF6-6D6B-1E03BF257B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611" y="3735407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9B04C2C8-CA17-EDCB-BE2C-2D54ED002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750329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D4D4918-A5C7-033D-01EF-A27D2286E00D}"/>
                  </a:ext>
                </a:extLst>
              </p:cNvPr>
              <p:cNvCxnSpPr>
                <a:cxnSpLocks/>
                <a:stCxn id="27" idx="2"/>
                <a:endCxn id="34" idx="0"/>
              </p:cNvCxnSpPr>
              <p:nvPr/>
            </p:nvCxnSpPr>
            <p:spPr>
              <a:xfrm flipH="1">
                <a:off x="1821784" y="3915858"/>
                <a:ext cx="3" cy="37635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D3F2C65F-96B3-251E-2226-B8F5896B24A5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16200000" flipV="1">
                <a:off x="4430803" y="747875"/>
                <a:ext cx="361441" cy="4243823"/>
              </a:xfrm>
              <a:prstGeom prst="bentConnector2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73CA8C-1ADD-7619-F4FB-621D7A381893}"/>
                  </a:ext>
                </a:extLst>
              </p:cNvPr>
              <p:cNvSpPr txBox="1"/>
              <p:nvPr/>
            </p:nvSpPr>
            <p:spPr>
              <a:xfrm>
                <a:off x="2463770" y="2986146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5DAE4B-E204-AE1B-F307-BEC37F12F80F}"/>
                  </a:ext>
                </a:extLst>
              </p:cNvPr>
              <p:cNvSpPr txBox="1"/>
              <p:nvPr/>
            </p:nvSpPr>
            <p:spPr>
              <a:xfrm>
                <a:off x="2463769" y="3535168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5C9664-90DE-9830-9FBD-D30DCC14C078}"/>
                  </a:ext>
                </a:extLst>
              </p:cNvPr>
              <p:cNvSpPr txBox="1"/>
              <p:nvPr/>
            </p:nvSpPr>
            <p:spPr>
              <a:xfrm>
                <a:off x="1836013" y="3364729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0C6F66-3A44-9774-AF90-34B404FA6CDF}"/>
                  </a:ext>
                </a:extLst>
              </p:cNvPr>
              <p:cNvSpPr txBox="1"/>
              <p:nvPr/>
            </p:nvSpPr>
            <p:spPr>
              <a:xfrm>
                <a:off x="1834328" y="4012913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79" name="연결선: 꺾임 478">
              <a:extLst>
                <a:ext uri="{FF2B5EF4-FFF2-40B4-BE49-F238E27FC236}">
                  <a16:creationId xmlns:a16="http://schemas.microsoft.com/office/drawing/2014/main" id="{63981F5A-66F5-AE78-A58D-0B5637968C30}"/>
                </a:ext>
              </a:extLst>
            </p:cNvPr>
            <p:cNvCxnSpPr>
              <a:cxnSpLocks/>
              <a:stCxn id="32" idx="2"/>
              <a:endCxn id="22" idx="1"/>
            </p:cNvCxnSpPr>
            <p:nvPr/>
          </p:nvCxnSpPr>
          <p:spPr>
            <a:xfrm rot="5400000" flipH="1">
              <a:off x="2586161" y="1256868"/>
              <a:ext cx="1201749" cy="4066146"/>
            </a:xfrm>
            <a:prstGeom prst="bentConnector4">
              <a:avLst>
                <a:gd name="adj1" fmla="val -79386"/>
                <a:gd name="adj2" fmla="val 105622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5459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  <a:cs typeface="Lexend Deca" panose="020B0600000101010101" charset="-78"/>
              </a:rPr>
              <a:t>E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nergy function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33</a:t>
            </a:fld>
            <a:endParaRPr dirty="0">
              <a:latin typeface="+mj-lt"/>
            </a:endParaRPr>
          </a:p>
        </p:txBody>
      </p:sp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5BD8E938-8A0A-2C55-0A06-04454468E93B}"/>
              </a:ext>
            </a:extLst>
          </p:cNvPr>
          <p:cNvGrpSpPr/>
          <p:nvPr/>
        </p:nvGrpSpPr>
        <p:grpSpPr>
          <a:xfrm>
            <a:off x="507788" y="1772983"/>
            <a:ext cx="6083864" cy="2932424"/>
            <a:chOff x="1153963" y="1640759"/>
            <a:chExt cx="6083864" cy="293242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2B2D96C-A968-57B7-60EF-05D8844E4A1D}"/>
                </a:ext>
              </a:extLst>
            </p:cNvPr>
            <p:cNvGrpSpPr/>
            <p:nvPr/>
          </p:nvGrpSpPr>
          <p:grpSpPr>
            <a:xfrm>
              <a:off x="1153963" y="1640759"/>
              <a:ext cx="6083864" cy="2932424"/>
              <a:chOff x="1153963" y="1640759"/>
              <a:chExt cx="6083864" cy="2932424"/>
            </a:xfrm>
          </p:grpSpPr>
          <p:sp>
            <p:nvSpPr>
              <p:cNvPr id="20" name="순서도: 연결자 19">
                <a:extLst>
                  <a:ext uri="{FF2B5EF4-FFF2-40B4-BE49-F238E27FC236}">
                    <a16:creationId xmlns:a16="http://schemas.microsoft.com/office/drawing/2014/main" id="{7F85485C-3C23-A462-7E60-DBF3EA16E1C4}"/>
                  </a:ext>
                </a:extLst>
              </p:cNvPr>
              <p:cNvSpPr/>
              <p:nvPr/>
            </p:nvSpPr>
            <p:spPr>
              <a:xfrm>
                <a:off x="1463976" y="1640759"/>
                <a:ext cx="739971" cy="271760"/>
              </a:xfrm>
              <a:prstGeom prst="flowChartConnector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START</a:t>
                </a:r>
                <a:endParaRPr lang="ko-KR" altLang="en-US" sz="800" dirty="0"/>
              </a:p>
            </p:txBody>
          </p:sp>
          <p:sp>
            <p:nvSpPr>
              <p:cNvPr id="21" name="순서도: 대체 처리 20">
                <a:extLst>
                  <a:ext uri="{FF2B5EF4-FFF2-40B4-BE49-F238E27FC236}">
                    <a16:creationId xmlns:a16="http://schemas.microsoft.com/office/drawing/2014/main" id="{CF7E865F-85E1-8BFB-373D-CC3991A85977}"/>
                  </a:ext>
                </a:extLst>
              </p:cNvPr>
              <p:cNvSpPr/>
              <p:nvPr/>
            </p:nvSpPr>
            <p:spPr>
              <a:xfrm>
                <a:off x="1279898" y="2091650"/>
                <a:ext cx="1112577" cy="238647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Initialize MCU</a:t>
                </a:r>
                <a:endParaRPr lang="ko-KR" altLang="en-US" sz="800" dirty="0"/>
              </a:p>
            </p:txBody>
          </p:sp>
          <p:sp>
            <p:nvSpPr>
              <p:cNvPr id="22" name="순서도: 판단 21">
                <a:extLst>
                  <a:ext uri="{FF2B5EF4-FFF2-40B4-BE49-F238E27FC236}">
                    <a16:creationId xmlns:a16="http://schemas.microsoft.com/office/drawing/2014/main" id="{D5236B9D-6435-6BA4-9BA8-CF485B2E9A73}"/>
                  </a:ext>
                </a:extLst>
              </p:cNvPr>
              <p:cNvSpPr/>
              <p:nvPr/>
            </p:nvSpPr>
            <p:spPr>
              <a:xfrm>
                <a:off x="1153963" y="2509428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END main loop</a:t>
                </a:r>
                <a:endParaRPr lang="ko-KR" altLang="en-US" sz="800" dirty="0"/>
              </a:p>
            </p:txBody>
          </p:sp>
          <p:sp>
            <p:nvSpPr>
              <p:cNvPr id="24" name="순서도: 판단 23">
                <a:extLst>
                  <a:ext uri="{FF2B5EF4-FFF2-40B4-BE49-F238E27FC236}">
                    <a16:creationId xmlns:a16="http://schemas.microsoft.com/office/drawing/2014/main" id="{A5A1B4AE-A7CF-EE83-AC67-E150DCEFEC03}"/>
                  </a:ext>
                </a:extLst>
              </p:cNvPr>
              <p:cNvSpPr/>
              <p:nvPr/>
            </p:nvSpPr>
            <p:spPr>
              <a:xfrm>
                <a:off x="1153963" y="3013654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Timer</a:t>
                </a:r>
              </a:p>
              <a:p>
                <a:pPr algn="ctr"/>
                <a:r>
                  <a:rPr lang="en-US" altLang="ko-KR" sz="800" dirty="0"/>
                  <a:t>Interrupt</a:t>
                </a:r>
                <a:endParaRPr lang="ko-KR" altLang="en-US" sz="800" dirty="0"/>
              </a:p>
            </p:txBody>
          </p:sp>
          <p:sp>
            <p:nvSpPr>
              <p:cNvPr id="27" name="순서도: 판단 26">
                <a:extLst>
                  <a:ext uri="{FF2B5EF4-FFF2-40B4-BE49-F238E27FC236}">
                    <a16:creationId xmlns:a16="http://schemas.microsoft.com/office/drawing/2014/main" id="{796A4071-6AA2-BEAF-D007-3981A88AE767}"/>
                  </a:ext>
                </a:extLst>
              </p:cNvPr>
              <p:cNvSpPr/>
              <p:nvPr/>
            </p:nvSpPr>
            <p:spPr>
              <a:xfrm>
                <a:off x="1153963" y="3556583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ko-KR" altLang="en-US" sz="800" dirty="0"/>
                  <a:t>통신</a:t>
                </a:r>
                <a:endParaRPr lang="en-US" altLang="ko-KR" sz="800" dirty="0"/>
              </a:p>
            </p:txBody>
          </p:sp>
          <p:sp>
            <p:nvSpPr>
              <p:cNvPr id="28" name="순서도: 대체 처리 27">
                <a:extLst>
                  <a:ext uri="{FF2B5EF4-FFF2-40B4-BE49-F238E27FC236}">
                    <a16:creationId xmlns:a16="http://schemas.microsoft.com/office/drawing/2014/main" id="{05EBC85B-61C6-6629-ECCC-111A0F0EB585}"/>
                  </a:ext>
                </a:extLst>
              </p:cNvPr>
              <p:cNvSpPr/>
              <p:nvPr/>
            </p:nvSpPr>
            <p:spPr>
              <a:xfrm>
                <a:off x="3042396" y="3052477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Temp, Hum, Gas </a:t>
                </a:r>
                <a:r>
                  <a:rPr lang="ko-KR" altLang="en-US" sz="800" dirty="0"/>
                  <a:t>측정</a:t>
                </a:r>
              </a:p>
            </p:txBody>
          </p:sp>
          <p:sp>
            <p:nvSpPr>
              <p:cNvPr id="29" name="순서도: 대체 처리 28">
                <a:extLst>
                  <a:ext uri="{FF2B5EF4-FFF2-40B4-BE49-F238E27FC236}">
                    <a16:creationId xmlns:a16="http://schemas.microsoft.com/office/drawing/2014/main" id="{7D7E2071-BE24-19E1-BC8B-E9DB26494FCD}"/>
                  </a:ext>
                </a:extLst>
              </p:cNvPr>
              <p:cNvSpPr/>
              <p:nvPr/>
            </p:nvSpPr>
            <p:spPr>
              <a:xfrm>
                <a:off x="4763960" y="3050507"/>
                <a:ext cx="91229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TFT-LCD Display</a:t>
                </a:r>
                <a:endParaRPr lang="ko-KR" altLang="en-US" sz="800" dirty="0"/>
              </a:p>
            </p:txBody>
          </p:sp>
          <p:sp>
            <p:nvSpPr>
              <p:cNvPr id="30" name="순서도: 대체 처리 29">
                <a:extLst>
                  <a:ext uri="{FF2B5EF4-FFF2-40B4-BE49-F238E27FC236}">
                    <a16:creationId xmlns:a16="http://schemas.microsoft.com/office/drawing/2014/main" id="{42E1ECEB-BFB6-EE9A-5CC4-19423FDD73EC}"/>
                  </a:ext>
                </a:extLst>
              </p:cNvPr>
              <p:cNvSpPr/>
              <p:nvPr/>
            </p:nvSpPr>
            <p:spPr>
              <a:xfrm>
                <a:off x="6229040" y="3050507"/>
                <a:ext cx="100878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de-AT" altLang="ko-KR" sz="800" b="0" strike="noStrike" spc="-1" dirty="0">
                    <a:latin typeface="Noto Sans"/>
                  </a:rPr>
                  <a:t>Transmit</a:t>
                </a:r>
                <a:r>
                  <a:rPr lang="en-US" altLang="ko-KR" sz="800" dirty="0"/>
                  <a:t> </a:t>
                </a:r>
                <a:endParaRPr lang="ko-KR" altLang="en-US" sz="800" dirty="0"/>
              </a:p>
            </p:txBody>
          </p:sp>
          <p:sp>
            <p:nvSpPr>
              <p:cNvPr id="31" name="순서도: 대체 처리 30">
                <a:extLst>
                  <a:ext uri="{FF2B5EF4-FFF2-40B4-BE49-F238E27FC236}">
                    <a16:creationId xmlns:a16="http://schemas.microsoft.com/office/drawing/2014/main" id="{E7D26749-9D74-947D-51E0-93953C97D54D}"/>
                  </a:ext>
                </a:extLst>
              </p:cNvPr>
              <p:cNvSpPr/>
              <p:nvPr/>
            </p:nvSpPr>
            <p:spPr>
              <a:xfrm>
                <a:off x="3042396" y="3595735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command </a:t>
                </a:r>
                <a:r>
                  <a:rPr lang="zh-CN" altLang="ko-KR" sz="800" b="0" strike="noStrike" spc="-1" dirty="0">
                    <a:latin typeface="Noto Sans"/>
                  </a:rPr>
                  <a:t>수신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2" name="순서도: 대체 처리 31">
                <a:extLst>
                  <a:ext uri="{FF2B5EF4-FFF2-40B4-BE49-F238E27FC236}">
                    <a16:creationId xmlns:a16="http://schemas.microsoft.com/office/drawing/2014/main" id="{38F57447-041D-71E1-3749-2BA61EA39561}"/>
                  </a:ext>
                </a:extLst>
              </p:cNvPr>
              <p:cNvSpPr/>
              <p:nvPr/>
            </p:nvSpPr>
            <p:spPr>
              <a:xfrm>
                <a:off x="4763960" y="3609843"/>
                <a:ext cx="912298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</a:t>
                </a:r>
                <a:r>
                  <a:rPr lang="zh-CN" altLang="ko-KR" sz="800" b="0" strike="noStrike" spc="-1" dirty="0">
                    <a:latin typeface="Noto Sans"/>
                  </a:rPr>
                  <a:t>동작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4" name="순서도: 대체 처리 33">
                <a:extLst>
                  <a:ext uri="{FF2B5EF4-FFF2-40B4-BE49-F238E27FC236}">
                    <a16:creationId xmlns:a16="http://schemas.microsoft.com/office/drawing/2014/main" id="{08632FA6-1277-B9F7-A1B0-5F144DCFCFBB}"/>
                  </a:ext>
                </a:extLst>
              </p:cNvPr>
              <p:cNvSpPr/>
              <p:nvPr/>
            </p:nvSpPr>
            <p:spPr>
              <a:xfrm>
                <a:off x="1237394" y="4292211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Program End</a:t>
                </a:r>
              </a:p>
            </p:txBody>
          </p: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C43465FC-FD0D-6DBE-615C-569115EDB6EE}"/>
                  </a:ext>
                </a:extLst>
              </p:cNvPr>
              <p:cNvCxnSpPr/>
              <p:nvPr/>
            </p:nvCxnSpPr>
            <p:spPr>
              <a:xfrm>
                <a:off x="1821787" y="1906527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EE21510C-F09F-9832-608F-33C6059EA0EC}"/>
                  </a:ext>
                </a:extLst>
              </p:cNvPr>
              <p:cNvCxnSpPr/>
              <p:nvPr/>
            </p:nvCxnSpPr>
            <p:spPr>
              <a:xfrm>
                <a:off x="1821786" y="2367678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23C4AFE-DEDE-7D11-CC59-BCDD3551B280}"/>
                  </a:ext>
                </a:extLst>
              </p:cNvPr>
              <p:cNvCxnSpPr/>
              <p:nvPr/>
            </p:nvCxnSpPr>
            <p:spPr>
              <a:xfrm>
                <a:off x="1821785" y="2882226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77BB9FD7-45DE-5969-B065-DBE2BB63F272}"/>
                  </a:ext>
                </a:extLst>
              </p:cNvPr>
              <p:cNvCxnSpPr/>
              <p:nvPr/>
            </p:nvCxnSpPr>
            <p:spPr>
              <a:xfrm>
                <a:off x="1821784" y="3386452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995503A-443A-F0A9-1180-27A576287661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 flipV="1">
                <a:off x="2489611" y="3192963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AB18850-3A93-3707-E62B-97B77196F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F64D0A7-F65E-0B91-AD94-B3E72B62D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6258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9F391583-25C6-CDF6-6D6B-1E03BF257B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611" y="3735407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9B04C2C8-CA17-EDCB-BE2C-2D54ED002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750329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D4D4918-A5C7-033D-01EF-A27D2286E00D}"/>
                  </a:ext>
                </a:extLst>
              </p:cNvPr>
              <p:cNvCxnSpPr>
                <a:cxnSpLocks/>
                <a:stCxn id="27" idx="2"/>
                <a:endCxn id="34" idx="0"/>
              </p:cNvCxnSpPr>
              <p:nvPr/>
            </p:nvCxnSpPr>
            <p:spPr>
              <a:xfrm flipH="1">
                <a:off x="1821784" y="3915858"/>
                <a:ext cx="3" cy="37635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D3F2C65F-96B3-251E-2226-B8F5896B24A5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16200000" flipV="1">
                <a:off x="4430803" y="747875"/>
                <a:ext cx="361441" cy="4243823"/>
              </a:xfrm>
              <a:prstGeom prst="bentConnector2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73CA8C-1ADD-7619-F4FB-621D7A381893}"/>
                  </a:ext>
                </a:extLst>
              </p:cNvPr>
              <p:cNvSpPr txBox="1"/>
              <p:nvPr/>
            </p:nvSpPr>
            <p:spPr>
              <a:xfrm>
                <a:off x="2463770" y="2986146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5DAE4B-E204-AE1B-F307-BEC37F12F80F}"/>
                  </a:ext>
                </a:extLst>
              </p:cNvPr>
              <p:cNvSpPr txBox="1"/>
              <p:nvPr/>
            </p:nvSpPr>
            <p:spPr>
              <a:xfrm>
                <a:off x="2463769" y="3535168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5C9664-90DE-9830-9FBD-D30DCC14C078}"/>
                  </a:ext>
                </a:extLst>
              </p:cNvPr>
              <p:cNvSpPr txBox="1"/>
              <p:nvPr/>
            </p:nvSpPr>
            <p:spPr>
              <a:xfrm>
                <a:off x="1836013" y="3364729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0C6F66-3A44-9774-AF90-34B404FA6CDF}"/>
                  </a:ext>
                </a:extLst>
              </p:cNvPr>
              <p:cNvSpPr txBox="1"/>
              <p:nvPr/>
            </p:nvSpPr>
            <p:spPr>
              <a:xfrm>
                <a:off x="1834328" y="4012913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79" name="연결선: 꺾임 478">
              <a:extLst>
                <a:ext uri="{FF2B5EF4-FFF2-40B4-BE49-F238E27FC236}">
                  <a16:creationId xmlns:a16="http://schemas.microsoft.com/office/drawing/2014/main" id="{63981F5A-66F5-AE78-A58D-0B5637968C30}"/>
                </a:ext>
              </a:extLst>
            </p:cNvPr>
            <p:cNvCxnSpPr>
              <a:cxnSpLocks/>
              <a:stCxn id="32" idx="2"/>
              <a:endCxn id="22" idx="1"/>
            </p:cNvCxnSpPr>
            <p:nvPr/>
          </p:nvCxnSpPr>
          <p:spPr>
            <a:xfrm rot="5400000" flipH="1">
              <a:off x="2586161" y="1256868"/>
              <a:ext cx="1201749" cy="4066146"/>
            </a:xfrm>
            <a:prstGeom prst="bentConnector4">
              <a:avLst>
                <a:gd name="adj1" fmla="val -79386"/>
                <a:gd name="adj2" fmla="val 105622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33D9CF-A593-B1EF-928C-E7B360403B37}"/>
              </a:ext>
            </a:extLst>
          </p:cNvPr>
          <p:cNvSpPr/>
          <p:nvPr/>
        </p:nvSpPr>
        <p:spPr>
          <a:xfrm>
            <a:off x="393685" y="3068707"/>
            <a:ext cx="3304030" cy="50685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0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  <a:cs typeface="Lexend Deca" panose="020B0600000101010101" charset="-78"/>
              </a:rPr>
              <a:t>E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nergy function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34</a:t>
            </a:fld>
            <a:endParaRPr dirty="0">
              <a:latin typeface="+mj-lt"/>
            </a:endParaRPr>
          </a:p>
        </p:txBody>
      </p:sp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5BD8E938-8A0A-2C55-0A06-04454468E93B}"/>
              </a:ext>
            </a:extLst>
          </p:cNvPr>
          <p:cNvGrpSpPr/>
          <p:nvPr/>
        </p:nvGrpSpPr>
        <p:grpSpPr>
          <a:xfrm>
            <a:off x="-2376976" y="1772983"/>
            <a:ext cx="6083864" cy="2932424"/>
            <a:chOff x="1153963" y="1640759"/>
            <a:chExt cx="6083864" cy="293242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2B2D96C-A968-57B7-60EF-05D8844E4A1D}"/>
                </a:ext>
              </a:extLst>
            </p:cNvPr>
            <p:cNvGrpSpPr/>
            <p:nvPr/>
          </p:nvGrpSpPr>
          <p:grpSpPr>
            <a:xfrm>
              <a:off x="1153963" y="1640759"/>
              <a:ext cx="6083864" cy="2932424"/>
              <a:chOff x="1153963" y="1640759"/>
              <a:chExt cx="6083864" cy="2932424"/>
            </a:xfrm>
          </p:grpSpPr>
          <p:sp>
            <p:nvSpPr>
              <p:cNvPr id="20" name="순서도: 연결자 19">
                <a:extLst>
                  <a:ext uri="{FF2B5EF4-FFF2-40B4-BE49-F238E27FC236}">
                    <a16:creationId xmlns:a16="http://schemas.microsoft.com/office/drawing/2014/main" id="{7F85485C-3C23-A462-7E60-DBF3EA16E1C4}"/>
                  </a:ext>
                </a:extLst>
              </p:cNvPr>
              <p:cNvSpPr/>
              <p:nvPr/>
            </p:nvSpPr>
            <p:spPr>
              <a:xfrm>
                <a:off x="1463976" y="1640759"/>
                <a:ext cx="739971" cy="271760"/>
              </a:xfrm>
              <a:prstGeom prst="flowChartConnector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START</a:t>
                </a:r>
                <a:endParaRPr lang="ko-KR" altLang="en-US" sz="800" dirty="0"/>
              </a:p>
            </p:txBody>
          </p:sp>
          <p:sp>
            <p:nvSpPr>
              <p:cNvPr id="21" name="순서도: 대체 처리 20">
                <a:extLst>
                  <a:ext uri="{FF2B5EF4-FFF2-40B4-BE49-F238E27FC236}">
                    <a16:creationId xmlns:a16="http://schemas.microsoft.com/office/drawing/2014/main" id="{CF7E865F-85E1-8BFB-373D-CC3991A85977}"/>
                  </a:ext>
                </a:extLst>
              </p:cNvPr>
              <p:cNvSpPr/>
              <p:nvPr/>
            </p:nvSpPr>
            <p:spPr>
              <a:xfrm>
                <a:off x="1279898" y="2091650"/>
                <a:ext cx="1112577" cy="238647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Initialize MCU</a:t>
                </a:r>
                <a:endParaRPr lang="ko-KR" altLang="en-US" sz="800" dirty="0"/>
              </a:p>
            </p:txBody>
          </p:sp>
          <p:sp>
            <p:nvSpPr>
              <p:cNvPr id="22" name="순서도: 판단 21">
                <a:extLst>
                  <a:ext uri="{FF2B5EF4-FFF2-40B4-BE49-F238E27FC236}">
                    <a16:creationId xmlns:a16="http://schemas.microsoft.com/office/drawing/2014/main" id="{D5236B9D-6435-6BA4-9BA8-CF485B2E9A73}"/>
                  </a:ext>
                </a:extLst>
              </p:cNvPr>
              <p:cNvSpPr/>
              <p:nvPr/>
            </p:nvSpPr>
            <p:spPr>
              <a:xfrm>
                <a:off x="1153963" y="2509428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END main loop</a:t>
                </a:r>
                <a:endParaRPr lang="ko-KR" altLang="en-US" sz="800" dirty="0"/>
              </a:p>
            </p:txBody>
          </p:sp>
          <p:sp>
            <p:nvSpPr>
              <p:cNvPr id="24" name="순서도: 판단 23">
                <a:extLst>
                  <a:ext uri="{FF2B5EF4-FFF2-40B4-BE49-F238E27FC236}">
                    <a16:creationId xmlns:a16="http://schemas.microsoft.com/office/drawing/2014/main" id="{A5A1B4AE-A7CF-EE83-AC67-E150DCEFEC03}"/>
                  </a:ext>
                </a:extLst>
              </p:cNvPr>
              <p:cNvSpPr/>
              <p:nvPr/>
            </p:nvSpPr>
            <p:spPr>
              <a:xfrm>
                <a:off x="1153963" y="3013654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Timer</a:t>
                </a:r>
              </a:p>
              <a:p>
                <a:pPr algn="ctr"/>
                <a:r>
                  <a:rPr lang="en-US" altLang="ko-KR" sz="800" dirty="0"/>
                  <a:t>Interrupt</a:t>
                </a:r>
                <a:endParaRPr lang="ko-KR" altLang="en-US" sz="800" dirty="0"/>
              </a:p>
            </p:txBody>
          </p:sp>
          <p:sp>
            <p:nvSpPr>
              <p:cNvPr id="27" name="순서도: 판단 26">
                <a:extLst>
                  <a:ext uri="{FF2B5EF4-FFF2-40B4-BE49-F238E27FC236}">
                    <a16:creationId xmlns:a16="http://schemas.microsoft.com/office/drawing/2014/main" id="{796A4071-6AA2-BEAF-D007-3981A88AE767}"/>
                  </a:ext>
                </a:extLst>
              </p:cNvPr>
              <p:cNvSpPr/>
              <p:nvPr/>
            </p:nvSpPr>
            <p:spPr>
              <a:xfrm>
                <a:off x="1153963" y="3556583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ko-KR" altLang="en-US" sz="800" dirty="0"/>
                  <a:t>통신</a:t>
                </a:r>
                <a:endParaRPr lang="en-US" altLang="ko-KR" sz="800" dirty="0"/>
              </a:p>
            </p:txBody>
          </p:sp>
          <p:sp>
            <p:nvSpPr>
              <p:cNvPr id="28" name="순서도: 대체 처리 27">
                <a:extLst>
                  <a:ext uri="{FF2B5EF4-FFF2-40B4-BE49-F238E27FC236}">
                    <a16:creationId xmlns:a16="http://schemas.microsoft.com/office/drawing/2014/main" id="{05EBC85B-61C6-6629-ECCC-111A0F0EB585}"/>
                  </a:ext>
                </a:extLst>
              </p:cNvPr>
              <p:cNvSpPr/>
              <p:nvPr/>
            </p:nvSpPr>
            <p:spPr>
              <a:xfrm>
                <a:off x="3042396" y="3052477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Temp, Hum, Gas </a:t>
                </a:r>
                <a:r>
                  <a:rPr lang="ko-KR" altLang="en-US" sz="800" dirty="0"/>
                  <a:t>측정</a:t>
                </a:r>
              </a:p>
            </p:txBody>
          </p:sp>
          <p:sp>
            <p:nvSpPr>
              <p:cNvPr id="29" name="순서도: 대체 처리 28">
                <a:extLst>
                  <a:ext uri="{FF2B5EF4-FFF2-40B4-BE49-F238E27FC236}">
                    <a16:creationId xmlns:a16="http://schemas.microsoft.com/office/drawing/2014/main" id="{7D7E2071-BE24-19E1-BC8B-E9DB26494FCD}"/>
                  </a:ext>
                </a:extLst>
              </p:cNvPr>
              <p:cNvSpPr/>
              <p:nvPr/>
            </p:nvSpPr>
            <p:spPr>
              <a:xfrm>
                <a:off x="4763960" y="3050507"/>
                <a:ext cx="91229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TFT-LCD Display</a:t>
                </a:r>
                <a:endParaRPr lang="ko-KR" altLang="en-US" sz="800" dirty="0"/>
              </a:p>
            </p:txBody>
          </p:sp>
          <p:sp>
            <p:nvSpPr>
              <p:cNvPr id="30" name="순서도: 대체 처리 29">
                <a:extLst>
                  <a:ext uri="{FF2B5EF4-FFF2-40B4-BE49-F238E27FC236}">
                    <a16:creationId xmlns:a16="http://schemas.microsoft.com/office/drawing/2014/main" id="{42E1ECEB-BFB6-EE9A-5CC4-19423FDD73EC}"/>
                  </a:ext>
                </a:extLst>
              </p:cNvPr>
              <p:cNvSpPr/>
              <p:nvPr/>
            </p:nvSpPr>
            <p:spPr>
              <a:xfrm>
                <a:off x="6229040" y="3050507"/>
                <a:ext cx="100878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de-AT" altLang="ko-KR" sz="800" b="0" strike="noStrike" spc="-1" dirty="0">
                    <a:latin typeface="Noto Sans"/>
                  </a:rPr>
                  <a:t>Transmit</a:t>
                </a:r>
                <a:r>
                  <a:rPr lang="en-US" altLang="ko-KR" sz="800" dirty="0"/>
                  <a:t> </a:t>
                </a:r>
                <a:endParaRPr lang="ko-KR" altLang="en-US" sz="800" dirty="0"/>
              </a:p>
            </p:txBody>
          </p:sp>
          <p:sp>
            <p:nvSpPr>
              <p:cNvPr id="31" name="순서도: 대체 처리 30">
                <a:extLst>
                  <a:ext uri="{FF2B5EF4-FFF2-40B4-BE49-F238E27FC236}">
                    <a16:creationId xmlns:a16="http://schemas.microsoft.com/office/drawing/2014/main" id="{E7D26749-9D74-947D-51E0-93953C97D54D}"/>
                  </a:ext>
                </a:extLst>
              </p:cNvPr>
              <p:cNvSpPr/>
              <p:nvPr/>
            </p:nvSpPr>
            <p:spPr>
              <a:xfrm>
                <a:off x="3042396" y="3595735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command </a:t>
                </a:r>
                <a:r>
                  <a:rPr lang="zh-CN" altLang="ko-KR" sz="800" b="0" strike="noStrike" spc="-1" dirty="0">
                    <a:latin typeface="Noto Sans"/>
                  </a:rPr>
                  <a:t>수신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2" name="순서도: 대체 처리 31">
                <a:extLst>
                  <a:ext uri="{FF2B5EF4-FFF2-40B4-BE49-F238E27FC236}">
                    <a16:creationId xmlns:a16="http://schemas.microsoft.com/office/drawing/2014/main" id="{38F57447-041D-71E1-3749-2BA61EA39561}"/>
                  </a:ext>
                </a:extLst>
              </p:cNvPr>
              <p:cNvSpPr/>
              <p:nvPr/>
            </p:nvSpPr>
            <p:spPr>
              <a:xfrm>
                <a:off x="4763960" y="3609843"/>
                <a:ext cx="912298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</a:t>
                </a:r>
                <a:r>
                  <a:rPr lang="zh-CN" altLang="ko-KR" sz="800" b="0" strike="noStrike" spc="-1" dirty="0">
                    <a:latin typeface="Noto Sans"/>
                  </a:rPr>
                  <a:t>동작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4" name="순서도: 대체 처리 33">
                <a:extLst>
                  <a:ext uri="{FF2B5EF4-FFF2-40B4-BE49-F238E27FC236}">
                    <a16:creationId xmlns:a16="http://schemas.microsoft.com/office/drawing/2014/main" id="{08632FA6-1277-B9F7-A1B0-5F144DCFCFBB}"/>
                  </a:ext>
                </a:extLst>
              </p:cNvPr>
              <p:cNvSpPr/>
              <p:nvPr/>
            </p:nvSpPr>
            <p:spPr>
              <a:xfrm>
                <a:off x="1237394" y="4292211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Program End</a:t>
                </a:r>
              </a:p>
            </p:txBody>
          </p: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C43465FC-FD0D-6DBE-615C-569115EDB6EE}"/>
                  </a:ext>
                </a:extLst>
              </p:cNvPr>
              <p:cNvCxnSpPr/>
              <p:nvPr/>
            </p:nvCxnSpPr>
            <p:spPr>
              <a:xfrm>
                <a:off x="1821787" y="1906527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EE21510C-F09F-9832-608F-33C6059EA0EC}"/>
                  </a:ext>
                </a:extLst>
              </p:cNvPr>
              <p:cNvCxnSpPr/>
              <p:nvPr/>
            </p:nvCxnSpPr>
            <p:spPr>
              <a:xfrm>
                <a:off x="1821786" y="2367678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23C4AFE-DEDE-7D11-CC59-BCDD3551B280}"/>
                  </a:ext>
                </a:extLst>
              </p:cNvPr>
              <p:cNvCxnSpPr/>
              <p:nvPr/>
            </p:nvCxnSpPr>
            <p:spPr>
              <a:xfrm>
                <a:off x="1821785" y="2882226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77BB9FD7-45DE-5969-B065-DBE2BB63F272}"/>
                  </a:ext>
                </a:extLst>
              </p:cNvPr>
              <p:cNvCxnSpPr/>
              <p:nvPr/>
            </p:nvCxnSpPr>
            <p:spPr>
              <a:xfrm>
                <a:off x="1821784" y="3386452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995503A-443A-F0A9-1180-27A576287661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 flipV="1">
                <a:off x="2489611" y="3192963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AB18850-3A93-3707-E62B-97B77196F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F64D0A7-F65E-0B91-AD94-B3E72B62D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6258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9F391583-25C6-CDF6-6D6B-1E03BF257B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611" y="3735407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9B04C2C8-CA17-EDCB-BE2C-2D54ED002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750329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D4D4918-A5C7-033D-01EF-A27D2286E00D}"/>
                  </a:ext>
                </a:extLst>
              </p:cNvPr>
              <p:cNvCxnSpPr>
                <a:cxnSpLocks/>
                <a:stCxn id="27" idx="2"/>
                <a:endCxn id="34" idx="0"/>
              </p:cNvCxnSpPr>
              <p:nvPr/>
            </p:nvCxnSpPr>
            <p:spPr>
              <a:xfrm flipH="1">
                <a:off x="1821784" y="3915858"/>
                <a:ext cx="3" cy="37635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D3F2C65F-96B3-251E-2226-B8F5896B24A5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16200000" flipV="1">
                <a:off x="4430803" y="747875"/>
                <a:ext cx="361441" cy="4243823"/>
              </a:xfrm>
              <a:prstGeom prst="bentConnector2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73CA8C-1ADD-7619-F4FB-621D7A381893}"/>
                  </a:ext>
                </a:extLst>
              </p:cNvPr>
              <p:cNvSpPr txBox="1"/>
              <p:nvPr/>
            </p:nvSpPr>
            <p:spPr>
              <a:xfrm>
                <a:off x="2463770" y="2986146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5DAE4B-E204-AE1B-F307-BEC37F12F80F}"/>
                  </a:ext>
                </a:extLst>
              </p:cNvPr>
              <p:cNvSpPr txBox="1"/>
              <p:nvPr/>
            </p:nvSpPr>
            <p:spPr>
              <a:xfrm>
                <a:off x="2463769" y="3535168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5C9664-90DE-9830-9FBD-D30DCC14C078}"/>
                  </a:ext>
                </a:extLst>
              </p:cNvPr>
              <p:cNvSpPr txBox="1"/>
              <p:nvPr/>
            </p:nvSpPr>
            <p:spPr>
              <a:xfrm>
                <a:off x="1836013" y="3364729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0C6F66-3A44-9774-AF90-34B404FA6CDF}"/>
                  </a:ext>
                </a:extLst>
              </p:cNvPr>
              <p:cNvSpPr txBox="1"/>
              <p:nvPr/>
            </p:nvSpPr>
            <p:spPr>
              <a:xfrm>
                <a:off x="1834328" y="4012913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79" name="연결선: 꺾임 478">
              <a:extLst>
                <a:ext uri="{FF2B5EF4-FFF2-40B4-BE49-F238E27FC236}">
                  <a16:creationId xmlns:a16="http://schemas.microsoft.com/office/drawing/2014/main" id="{63981F5A-66F5-AE78-A58D-0B5637968C30}"/>
                </a:ext>
              </a:extLst>
            </p:cNvPr>
            <p:cNvCxnSpPr>
              <a:cxnSpLocks/>
              <a:stCxn id="32" idx="2"/>
              <a:endCxn id="22" idx="1"/>
            </p:cNvCxnSpPr>
            <p:nvPr/>
          </p:nvCxnSpPr>
          <p:spPr>
            <a:xfrm rot="5400000" flipH="1">
              <a:off x="2586161" y="1256868"/>
              <a:ext cx="1201749" cy="4066146"/>
            </a:xfrm>
            <a:prstGeom prst="bentConnector4">
              <a:avLst>
                <a:gd name="adj1" fmla="val -79386"/>
                <a:gd name="adj2" fmla="val 105622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33D9CF-A593-B1EF-928C-E7B360403B37}"/>
              </a:ext>
            </a:extLst>
          </p:cNvPr>
          <p:cNvSpPr/>
          <p:nvPr/>
        </p:nvSpPr>
        <p:spPr>
          <a:xfrm>
            <a:off x="1035572" y="3080385"/>
            <a:ext cx="1335648" cy="50685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82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  <a:cs typeface="Lexend Deca" panose="020B0600000101010101" charset="-78"/>
              </a:rPr>
              <a:t>E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nergy function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35</a:t>
            </a:fld>
            <a:endParaRPr dirty="0">
              <a:latin typeface="+mj-lt"/>
            </a:endParaRPr>
          </a:p>
        </p:txBody>
      </p:sp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5BD8E938-8A0A-2C55-0A06-04454468E93B}"/>
              </a:ext>
            </a:extLst>
          </p:cNvPr>
          <p:cNvGrpSpPr/>
          <p:nvPr/>
        </p:nvGrpSpPr>
        <p:grpSpPr>
          <a:xfrm>
            <a:off x="-3900976" y="1772983"/>
            <a:ext cx="6083864" cy="2932424"/>
            <a:chOff x="1153963" y="1640759"/>
            <a:chExt cx="6083864" cy="293242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2B2D96C-A968-57B7-60EF-05D8844E4A1D}"/>
                </a:ext>
              </a:extLst>
            </p:cNvPr>
            <p:cNvGrpSpPr/>
            <p:nvPr/>
          </p:nvGrpSpPr>
          <p:grpSpPr>
            <a:xfrm>
              <a:off x="1153963" y="1640759"/>
              <a:ext cx="6083864" cy="2932424"/>
              <a:chOff x="1153963" y="1640759"/>
              <a:chExt cx="6083864" cy="2932424"/>
            </a:xfrm>
          </p:grpSpPr>
          <p:sp>
            <p:nvSpPr>
              <p:cNvPr id="20" name="순서도: 연결자 19">
                <a:extLst>
                  <a:ext uri="{FF2B5EF4-FFF2-40B4-BE49-F238E27FC236}">
                    <a16:creationId xmlns:a16="http://schemas.microsoft.com/office/drawing/2014/main" id="{7F85485C-3C23-A462-7E60-DBF3EA16E1C4}"/>
                  </a:ext>
                </a:extLst>
              </p:cNvPr>
              <p:cNvSpPr/>
              <p:nvPr/>
            </p:nvSpPr>
            <p:spPr>
              <a:xfrm>
                <a:off x="1463976" y="1640759"/>
                <a:ext cx="739971" cy="271760"/>
              </a:xfrm>
              <a:prstGeom prst="flowChartConnector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START</a:t>
                </a:r>
                <a:endParaRPr lang="ko-KR" altLang="en-US" sz="800" dirty="0"/>
              </a:p>
            </p:txBody>
          </p:sp>
          <p:sp>
            <p:nvSpPr>
              <p:cNvPr id="21" name="순서도: 대체 처리 20">
                <a:extLst>
                  <a:ext uri="{FF2B5EF4-FFF2-40B4-BE49-F238E27FC236}">
                    <a16:creationId xmlns:a16="http://schemas.microsoft.com/office/drawing/2014/main" id="{CF7E865F-85E1-8BFB-373D-CC3991A85977}"/>
                  </a:ext>
                </a:extLst>
              </p:cNvPr>
              <p:cNvSpPr/>
              <p:nvPr/>
            </p:nvSpPr>
            <p:spPr>
              <a:xfrm>
                <a:off x="1279898" y="2091650"/>
                <a:ext cx="1112577" cy="238647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Initialize MCU</a:t>
                </a:r>
                <a:endParaRPr lang="ko-KR" altLang="en-US" sz="800" dirty="0"/>
              </a:p>
            </p:txBody>
          </p:sp>
          <p:sp>
            <p:nvSpPr>
              <p:cNvPr id="22" name="순서도: 판단 21">
                <a:extLst>
                  <a:ext uri="{FF2B5EF4-FFF2-40B4-BE49-F238E27FC236}">
                    <a16:creationId xmlns:a16="http://schemas.microsoft.com/office/drawing/2014/main" id="{D5236B9D-6435-6BA4-9BA8-CF485B2E9A73}"/>
                  </a:ext>
                </a:extLst>
              </p:cNvPr>
              <p:cNvSpPr/>
              <p:nvPr/>
            </p:nvSpPr>
            <p:spPr>
              <a:xfrm>
                <a:off x="1153963" y="2509428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END main loop</a:t>
                </a:r>
                <a:endParaRPr lang="ko-KR" altLang="en-US" sz="800" dirty="0"/>
              </a:p>
            </p:txBody>
          </p:sp>
          <p:sp>
            <p:nvSpPr>
              <p:cNvPr id="24" name="순서도: 판단 23">
                <a:extLst>
                  <a:ext uri="{FF2B5EF4-FFF2-40B4-BE49-F238E27FC236}">
                    <a16:creationId xmlns:a16="http://schemas.microsoft.com/office/drawing/2014/main" id="{A5A1B4AE-A7CF-EE83-AC67-E150DCEFEC03}"/>
                  </a:ext>
                </a:extLst>
              </p:cNvPr>
              <p:cNvSpPr/>
              <p:nvPr/>
            </p:nvSpPr>
            <p:spPr>
              <a:xfrm>
                <a:off x="1153963" y="3013654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Timer</a:t>
                </a:r>
              </a:p>
              <a:p>
                <a:pPr algn="ctr"/>
                <a:r>
                  <a:rPr lang="en-US" altLang="ko-KR" sz="800" dirty="0"/>
                  <a:t>Interrupt</a:t>
                </a:r>
                <a:endParaRPr lang="ko-KR" altLang="en-US" sz="800" dirty="0"/>
              </a:p>
            </p:txBody>
          </p:sp>
          <p:sp>
            <p:nvSpPr>
              <p:cNvPr id="27" name="순서도: 판단 26">
                <a:extLst>
                  <a:ext uri="{FF2B5EF4-FFF2-40B4-BE49-F238E27FC236}">
                    <a16:creationId xmlns:a16="http://schemas.microsoft.com/office/drawing/2014/main" id="{796A4071-6AA2-BEAF-D007-3981A88AE767}"/>
                  </a:ext>
                </a:extLst>
              </p:cNvPr>
              <p:cNvSpPr/>
              <p:nvPr/>
            </p:nvSpPr>
            <p:spPr>
              <a:xfrm>
                <a:off x="1153963" y="3556583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ko-KR" altLang="en-US" sz="800" dirty="0"/>
                  <a:t>통신</a:t>
                </a:r>
                <a:endParaRPr lang="en-US" altLang="ko-KR" sz="800" dirty="0"/>
              </a:p>
            </p:txBody>
          </p:sp>
          <p:sp>
            <p:nvSpPr>
              <p:cNvPr id="28" name="순서도: 대체 처리 27">
                <a:extLst>
                  <a:ext uri="{FF2B5EF4-FFF2-40B4-BE49-F238E27FC236}">
                    <a16:creationId xmlns:a16="http://schemas.microsoft.com/office/drawing/2014/main" id="{05EBC85B-61C6-6629-ECCC-111A0F0EB585}"/>
                  </a:ext>
                </a:extLst>
              </p:cNvPr>
              <p:cNvSpPr/>
              <p:nvPr/>
            </p:nvSpPr>
            <p:spPr>
              <a:xfrm>
                <a:off x="3042396" y="3052477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Temp, Hum, Gas </a:t>
                </a:r>
                <a:r>
                  <a:rPr lang="ko-KR" altLang="en-US" sz="800" dirty="0"/>
                  <a:t>측정</a:t>
                </a:r>
              </a:p>
            </p:txBody>
          </p:sp>
          <p:sp>
            <p:nvSpPr>
              <p:cNvPr id="29" name="순서도: 대체 처리 28">
                <a:extLst>
                  <a:ext uri="{FF2B5EF4-FFF2-40B4-BE49-F238E27FC236}">
                    <a16:creationId xmlns:a16="http://schemas.microsoft.com/office/drawing/2014/main" id="{7D7E2071-BE24-19E1-BC8B-E9DB26494FCD}"/>
                  </a:ext>
                </a:extLst>
              </p:cNvPr>
              <p:cNvSpPr/>
              <p:nvPr/>
            </p:nvSpPr>
            <p:spPr>
              <a:xfrm>
                <a:off x="4763960" y="3050507"/>
                <a:ext cx="91229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TFT-LCD Display</a:t>
                </a:r>
                <a:endParaRPr lang="ko-KR" altLang="en-US" sz="800" dirty="0"/>
              </a:p>
            </p:txBody>
          </p:sp>
          <p:sp>
            <p:nvSpPr>
              <p:cNvPr id="30" name="순서도: 대체 처리 29">
                <a:extLst>
                  <a:ext uri="{FF2B5EF4-FFF2-40B4-BE49-F238E27FC236}">
                    <a16:creationId xmlns:a16="http://schemas.microsoft.com/office/drawing/2014/main" id="{42E1ECEB-BFB6-EE9A-5CC4-19423FDD73EC}"/>
                  </a:ext>
                </a:extLst>
              </p:cNvPr>
              <p:cNvSpPr/>
              <p:nvPr/>
            </p:nvSpPr>
            <p:spPr>
              <a:xfrm>
                <a:off x="6229040" y="3050507"/>
                <a:ext cx="100878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de-AT" altLang="ko-KR" sz="800" b="0" strike="noStrike" spc="-1" dirty="0">
                    <a:latin typeface="Noto Sans"/>
                  </a:rPr>
                  <a:t>Transmit</a:t>
                </a:r>
                <a:r>
                  <a:rPr lang="en-US" altLang="ko-KR" sz="800" dirty="0"/>
                  <a:t> </a:t>
                </a:r>
                <a:endParaRPr lang="ko-KR" altLang="en-US" sz="800" dirty="0"/>
              </a:p>
            </p:txBody>
          </p:sp>
          <p:sp>
            <p:nvSpPr>
              <p:cNvPr id="31" name="순서도: 대체 처리 30">
                <a:extLst>
                  <a:ext uri="{FF2B5EF4-FFF2-40B4-BE49-F238E27FC236}">
                    <a16:creationId xmlns:a16="http://schemas.microsoft.com/office/drawing/2014/main" id="{E7D26749-9D74-947D-51E0-93953C97D54D}"/>
                  </a:ext>
                </a:extLst>
              </p:cNvPr>
              <p:cNvSpPr/>
              <p:nvPr/>
            </p:nvSpPr>
            <p:spPr>
              <a:xfrm>
                <a:off x="3042396" y="3595735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command </a:t>
                </a:r>
                <a:r>
                  <a:rPr lang="zh-CN" altLang="ko-KR" sz="800" b="0" strike="noStrike" spc="-1" dirty="0">
                    <a:latin typeface="Noto Sans"/>
                  </a:rPr>
                  <a:t>수신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2" name="순서도: 대체 처리 31">
                <a:extLst>
                  <a:ext uri="{FF2B5EF4-FFF2-40B4-BE49-F238E27FC236}">
                    <a16:creationId xmlns:a16="http://schemas.microsoft.com/office/drawing/2014/main" id="{38F57447-041D-71E1-3749-2BA61EA39561}"/>
                  </a:ext>
                </a:extLst>
              </p:cNvPr>
              <p:cNvSpPr/>
              <p:nvPr/>
            </p:nvSpPr>
            <p:spPr>
              <a:xfrm>
                <a:off x="4763960" y="3609843"/>
                <a:ext cx="912298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</a:t>
                </a:r>
                <a:r>
                  <a:rPr lang="zh-CN" altLang="ko-KR" sz="800" b="0" strike="noStrike" spc="-1" dirty="0">
                    <a:latin typeface="Noto Sans"/>
                  </a:rPr>
                  <a:t>동작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4" name="순서도: 대체 처리 33">
                <a:extLst>
                  <a:ext uri="{FF2B5EF4-FFF2-40B4-BE49-F238E27FC236}">
                    <a16:creationId xmlns:a16="http://schemas.microsoft.com/office/drawing/2014/main" id="{08632FA6-1277-B9F7-A1B0-5F144DCFCFBB}"/>
                  </a:ext>
                </a:extLst>
              </p:cNvPr>
              <p:cNvSpPr/>
              <p:nvPr/>
            </p:nvSpPr>
            <p:spPr>
              <a:xfrm>
                <a:off x="1237394" y="4292211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Program End</a:t>
                </a:r>
              </a:p>
            </p:txBody>
          </p: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C43465FC-FD0D-6DBE-615C-569115EDB6EE}"/>
                  </a:ext>
                </a:extLst>
              </p:cNvPr>
              <p:cNvCxnSpPr/>
              <p:nvPr/>
            </p:nvCxnSpPr>
            <p:spPr>
              <a:xfrm>
                <a:off x="1821787" y="1906527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EE21510C-F09F-9832-608F-33C6059EA0EC}"/>
                  </a:ext>
                </a:extLst>
              </p:cNvPr>
              <p:cNvCxnSpPr/>
              <p:nvPr/>
            </p:nvCxnSpPr>
            <p:spPr>
              <a:xfrm>
                <a:off x="1821786" y="2367678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23C4AFE-DEDE-7D11-CC59-BCDD3551B280}"/>
                  </a:ext>
                </a:extLst>
              </p:cNvPr>
              <p:cNvCxnSpPr/>
              <p:nvPr/>
            </p:nvCxnSpPr>
            <p:spPr>
              <a:xfrm>
                <a:off x="1821785" y="2882226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77BB9FD7-45DE-5969-B065-DBE2BB63F272}"/>
                  </a:ext>
                </a:extLst>
              </p:cNvPr>
              <p:cNvCxnSpPr/>
              <p:nvPr/>
            </p:nvCxnSpPr>
            <p:spPr>
              <a:xfrm>
                <a:off x="1821784" y="3386452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995503A-443A-F0A9-1180-27A576287661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 flipV="1">
                <a:off x="2489611" y="3192963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AB18850-3A93-3707-E62B-97B77196F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F64D0A7-F65E-0B91-AD94-B3E72B62D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6258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9F391583-25C6-CDF6-6D6B-1E03BF257B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611" y="3735407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9B04C2C8-CA17-EDCB-BE2C-2D54ED002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750329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D4D4918-A5C7-033D-01EF-A27D2286E00D}"/>
                  </a:ext>
                </a:extLst>
              </p:cNvPr>
              <p:cNvCxnSpPr>
                <a:cxnSpLocks/>
                <a:stCxn id="27" idx="2"/>
                <a:endCxn id="34" idx="0"/>
              </p:cNvCxnSpPr>
              <p:nvPr/>
            </p:nvCxnSpPr>
            <p:spPr>
              <a:xfrm flipH="1">
                <a:off x="1821784" y="3915858"/>
                <a:ext cx="3" cy="37635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D3F2C65F-96B3-251E-2226-B8F5896B24A5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16200000" flipV="1">
                <a:off x="4430803" y="747875"/>
                <a:ext cx="361441" cy="4243823"/>
              </a:xfrm>
              <a:prstGeom prst="bentConnector2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73CA8C-1ADD-7619-F4FB-621D7A381893}"/>
                  </a:ext>
                </a:extLst>
              </p:cNvPr>
              <p:cNvSpPr txBox="1"/>
              <p:nvPr/>
            </p:nvSpPr>
            <p:spPr>
              <a:xfrm>
                <a:off x="2463770" y="2986146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5DAE4B-E204-AE1B-F307-BEC37F12F80F}"/>
                  </a:ext>
                </a:extLst>
              </p:cNvPr>
              <p:cNvSpPr txBox="1"/>
              <p:nvPr/>
            </p:nvSpPr>
            <p:spPr>
              <a:xfrm>
                <a:off x="2463769" y="3535168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5C9664-90DE-9830-9FBD-D30DCC14C078}"/>
                  </a:ext>
                </a:extLst>
              </p:cNvPr>
              <p:cNvSpPr txBox="1"/>
              <p:nvPr/>
            </p:nvSpPr>
            <p:spPr>
              <a:xfrm>
                <a:off x="1836013" y="3364729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0C6F66-3A44-9774-AF90-34B404FA6CDF}"/>
                  </a:ext>
                </a:extLst>
              </p:cNvPr>
              <p:cNvSpPr txBox="1"/>
              <p:nvPr/>
            </p:nvSpPr>
            <p:spPr>
              <a:xfrm>
                <a:off x="1834328" y="4012913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79" name="연결선: 꺾임 478">
              <a:extLst>
                <a:ext uri="{FF2B5EF4-FFF2-40B4-BE49-F238E27FC236}">
                  <a16:creationId xmlns:a16="http://schemas.microsoft.com/office/drawing/2014/main" id="{63981F5A-66F5-AE78-A58D-0B5637968C30}"/>
                </a:ext>
              </a:extLst>
            </p:cNvPr>
            <p:cNvCxnSpPr>
              <a:cxnSpLocks/>
              <a:stCxn id="32" idx="2"/>
              <a:endCxn id="22" idx="1"/>
            </p:cNvCxnSpPr>
            <p:nvPr/>
          </p:nvCxnSpPr>
          <p:spPr>
            <a:xfrm rot="5400000" flipH="1">
              <a:off x="2586161" y="1256868"/>
              <a:ext cx="1201749" cy="4066146"/>
            </a:xfrm>
            <a:prstGeom prst="bentConnector4">
              <a:avLst>
                <a:gd name="adj1" fmla="val -79386"/>
                <a:gd name="adj2" fmla="val 105622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33D9CF-A593-B1EF-928C-E7B360403B37}"/>
              </a:ext>
            </a:extLst>
          </p:cNvPr>
          <p:cNvSpPr/>
          <p:nvPr/>
        </p:nvSpPr>
        <p:spPr>
          <a:xfrm>
            <a:off x="1035572" y="3080385"/>
            <a:ext cx="1335648" cy="50685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CB0B56-65D0-B583-D47E-9238094B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90" y="2345848"/>
            <a:ext cx="5357694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sz="2800" dirty="0">
                <a:solidFill>
                  <a:srgbClr val="FFFF00"/>
                </a:solidFill>
                <a:latin typeface="HY견고딕" panose="02030600000101010101" pitchFamily="18" charset="-127"/>
                <a:cs typeface="Lexend Deca" panose="020B0600000101010101" charset="-78"/>
              </a:rPr>
              <a:t>E</a:t>
            </a:r>
            <a:r>
              <a:rPr lang="en-US" altLang="ko-KR" sz="2800" i="0" dirty="0">
                <a:solidFill>
                  <a:srgbClr val="FFFF00"/>
                </a:solidFill>
                <a:effectLst/>
                <a:latin typeface="HY견고딕" panose="02030600000101010101" pitchFamily="18" charset="-127"/>
              </a:rPr>
              <a:t>nergy function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36</a:t>
            </a:fld>
            <a:endParaRPr dirty="0">
              <a:latin typeface="+mj-lt"/>
            </a:endParaRPr>
          </a:p>
        </p:txBody>
      </p:sp>
      <p:grpSp>
        <p:nvGrpSpPr>
          <p:cNvPr id="484" name="그룹 483">
            <a:extLst>
              <a:ext uri="{FF2B5EF4-FFF2-40B4-BE49-F238E27FC236}">
                <a16:creationId xmlns:a16="http://schemas.microsoft.com/office/drawing/2014/main" id="{5BD8E938-8A0A-2C55-0A06-04454468E93B}"/>
              </a:ext>
            </a:extLst>
          </p:cNvPr>
          <p:cNvGrpSpPr/>
          <p:nvPr/>
        </p:nvGrpSpPr>
        <p:grpSpPr>
          <a:xfrm>
            <a:off x="664956" y="1685293"/>
            <a:ext cx="6083864" cy="2932424"/>
            <a:chOff x="1153963" y="1640759"/>
            <a:chExt cx="6083864" cy="293242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2B2D96C-A968-57B7-60EF-05D8844E4A1D}"/>
                </a:ext>
              </a:extLst>
            </p:cNvPr>
            <p:cNvGrpSpPr/>
            <p:nvPr/>
          </p:nvGrpSpPr>
          <p:grpSpPr>
            <a:xfrm>
              <a:off x="1153963" y="1640759"/>
              <a:ext cx="6083864" cy="2932424"/>
              <a:chOff x="1153963" y="1640759"/>
              <a:chExt cx="6083864" cy="2932424"/>
            </a:xfrm>
          </p:grpSpPr>
          <p:sp>
            <p:nvSpPr>
              <p:cNvPr id="20" name="순서도: 연결자 19">
                <a:extLst>
                  <a:ext uri="{FF2B5EF4-FFF2-40B4-BE49-F238E27FC236}">
                    <a16:creationId xmlns:a16="http://schemas.microsoft.com/office/drawing/2014/main" id="{7F85485C-3C23-A462-7E60-DBF3EA16E1C4}"/>
                  </a:ext>
                </a:extLst>
              </p:cNvPr>
              <p:cNvSpPr/>
              <p:nvPr/>
            </p:nvSpPr>
            <p:spPr>
              <a:xfrm>
                <a:off x="1463976" y="1640759"/>
                <a:ext cx="739971" cy="271760"/>
              </a:xfrm>
              <a:prstGeom prst="flowChartConnector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START</a:t>
                </a:r>
                <a:endParaRPr lang="ko-KR" altLang="en-US" sz="800" dirty="0"/>
              </a:p>
            </p:txBody>
          </p:sp>
          <p:sp>
            <p:nvSpPr>
              <p:cNvPr id="21" name="순서도: 대체 처리 20">
                <a:extLst>
                  <a:ext uri="{FF2B5EF4-FFF2-40B4-BE49-F238E27FC236}">
                    <a16:creationId xmlns:a16="http://schemas.microsoft.com/office/drawing/2014/main" id="{CF7E865F-85E1-8BFB-373D-CC3991A85977}"/>
                  </a:ext>
                </a:extLst>
              </p:cNvPr>
              <p:cNvSpPr/>
              <p:nvPr/>
            </p:nvSpPr>
            <p:spPr>
              <a:xfrm>
                <a:off x="1279898" y="2091650"/>
                <a:ext cx="1112577" cy="238647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Initialize MCU</a:t>
                </a:r>
                <a:endParaRPr lang="ko-KR" altLang="en-US" sz="800" dirty="0"/>
              </a:p>
            </p:txBody>
          </p:sp>
          <p:sp>
            <p:nvSpPr>
              <p:cNvPr id="22" name="순서도: 판단 21">
                <a:extLst>
                  <a:ext uri="{FF2B5EF4-FFF2-40B4-BE49-F238E27FC236}">
                    <a16:creationId xmlns:a16="http://schemas.microsoft.com/office/drawing/2014/main" id="{D5236B9D-6435-6BA4-9BA8-CF485B2E9A73}"/>
                  </a:ext>
                </a:extLst>
              </p:cNvPr>
              <p:cNvSpPr/>
              <p:nvPr/>
            </p:nvSpPr>
            <p:spPr>
              <a:xfrm>
                <a:off x="1153963" y="2509428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END main loop</a:t>
                </a:r>
                <a:endParaRPr lang="ko-KR" altLang="en-US" sz="800" dirty="0"/>
              </a:p>
            </p:txBody>
          </p:sp>
          <p:sp>
            <p:nvSpPr>
              <p:cNvPr id="24" name="순서도: 판단 23">
                <a:extLst>
                  <a:ext uri="{FF2B5EF4-FFF2-40B4-BE49-F238E27FC236}">
                    <a16:creationId xmlns:a16="http://schemas.microsoft.com/office/drawing/2014/main" id="{A5A1B4AE-A7CF-EE83-AC67-E150DCEFEC03}"/>
                  </a:ext>
                </a:extLst>
              </p:cNvPr>
              <p:cNvSpPr/>
              <p:nvPr/>
            </p:nvSpPr>
            <p:spPr>
              <a:xfrm>
                <a:off x="1153963" y="3013654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Timer</a:t>
                </a:r>
              </a:p>
              <a:p>
                <a:pPr algn="ctr"/>
                <a:r>
                  <a:rPr lang="en-US" altLang="ko-KR" sz="800" dirty="0"/>
                  <a:t>Interrupt</a:t>
                </a:r>
                <a:endParaRPr lang="ko-KR" altLang="en-US" sz="800" dirty="0"/>
              </a:p>
            </p:txBody>
          </p:sp>
          <p:sp>
            <p:nvSpPr>
              <p:cNvPr id="27" name="순서도: 판단 26">
                <a:extLst>
                  <a:ext uri="{FF2B5EF4-FFF2-40B4-BE49-F238E27FC236}">
                    <a16:creationId xmlns:a16="http://schemas.microsoft.com/office/drawing/2014/main" id="{796A4071-6AA2-BEAF-D007-3981A88AE767}"/>
                  </a:ext>
                </a:extLst>
              </p:cNvPr>
              <p:cNvSpPr/>
              <p:nvPr/>
            </p:nvSpPr>
            <p:spPr>
              <a:xfrm>
                <a:off x="1153963" y="3556583"/>
                <a:ext cx="1335648" cy="359275"/>
              </a:xfrm>
              <a:prstGeom prst="flowChartDecision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ko-KR" altLang="en-US" sz="800" dirty="0"/>
                  <a:t>통신</a:t>
                </a:r>
                <a:endParaRPr lang="en-US" altLang="ko-KR" sz="800" dirty="0"/>
              </a:p>
            </p:txBody>
          </p:sp>
          <p:sp>
            <p:nvSpPr>
              <p:cNvPr id="28" name="순서도: 대체 처리 27">
                <a:extLst>
                  <a:ext uri="{FF2B5EF4-FFF2-40B4-BE49-F238E27FC236}">
                    <a16:creationId xmlns:a16="http://schemas.microsoft.com/office/drawing/2014/main" id="{05EBC85B-61C6-6629-ECCC-111A0F0EB585}"/>
                  </a:ext>
                </a:extLst>
              </p:cNvPr>
              <p:cNvSpPr/>
              <p:nvPr/>
            </p:nvSpPr>
            <p:spPr>
              <a:xfrm>
                <a:off x="3042396" y="3052477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Temp, Hum, Gas </a:t>
                </a:r>
                <a:r>
                  <a:rPr lang="ko-KR" altLang="en-US" sz="800" dirty="0"/>
                  <a:t>측정</a:t>
                </a:r>
              </a:p>
            </p:txBody>
          </p:sp>
          <p:sp>
            <p:nvSpPr>
              <p:cNvPr id="29" name="순서도: 대체 처리 28">
                <a:extLst>
                  <a:ext uri="{FF2B5EF4-FFF2-40B4-BE49-F238E27FC236}">
                    <a16:creationId xmlns:a16="http://schemas.microsoft.com/office/drawing/2014/main" id="{7D7E2071-BE24-19E1-BC8B-E9DB26494FCD}"/>
                  </a:ext>
                </a:extLst>
              </p:cNvPr>
              <p:cNvSpPr/>
              <p:nvPr/>
            </p:nvSpPr>
            <p:spPr>
              <a:xfrm>
                <a:off x="4763960" y="3050507"/>
                <a:ext cx="91229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TFT-LCD Display</a:t>
                </a:r>
                <a:endParaRPr lang="ko-KR" altLang="en-US" sz="800" dirty="0"/>
              </a:p>
            </p:txBody>
          </p:sp>
          <p:sp>
            <p:nvSpPr>
              <p:cNvPr id="30" name="순서도: 대체 처리 29">
                <a:extLst>
                  <a:ext uri="{FF2B5EF4-FFF2-40B4-BE49-F238E27FC236}">
                    <a16:creationId xmlns:a16="http://schemas.microsoft.com/office/drawing/2014/main" id="{42E1ECEB-BFB6-EE9A-5CC4-19423FDD73EC}"/>
                  </a:ext>
                </a:extLst>
              </p:cNvPr>
              <p:cNvSpPr/>
              <p:nvPr/>
            </p:nvSpPr>
            <p:spPr>
              <a:xfrm>
                <a:off x="6229040" y="3050507"/>
                <a:ext cx="1008787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/>
                  <a:t>USART </a:t>
                </a:r>
                <a:r>
                  <a:rPr lang="de-AT" altLang="ko-KR" sz="800" b="0" strike="noStrike" spc="-1" dirty="0">
                    <a:latin typeface="Noto Sans"/>
                  </a:rPr>
                  <a:t>Transmit</a:t>
                </a:r>
                <a:r>
                  <a:rPr lang="en-US" altLang="ko-KR" sz="800" dirty="0"/>
                  <a:t> </a:t>
                </a:r>
                <a:endParaRPr lang="ko-KR" altLang="en-US" sz="800" dirty="0"/>
              </a:p>
            </p:txBody>
          </p:sp>
          <p:sp>
            <p:nvSpPr>
              <p:cNvPr id="31" name="순서도: 대체 처리 30">
                <a:extLst>
                  <a:ext uri="{FF2B5EF4-FFF2-40B4-BE49-F238E27FC236}">
                    <a16:creationId xmlns:a16="http://schemas.microsoft.com/office/drawing/2014/main" id="{E7D26749-9D74-947D-51E0-93953C97D54D}"/>
                  </a:ext>
                </a:extLst>
              </p:cNvPr>
              <p:cNvSpPr/>
              <p:nvPr/>
            </p:nvSpPr>
            <p:spPr>
              <a:xfrm>
                <a:off x="3042396" y="3595735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command </a:t>
                </a:r>
                <a:r>
                  <a:rPr lang="zh-CN" altLang="ko-KR" sz="800" b="0" strike="noStrike" spc="-1" dirty="0">
                    <a:latin typeface="Noto Sans"/>
                  </a:rPr>
                  <a:t>수신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2" name="순서도: 대체 처리 31">
                <a:extLst>
                  <a:ext uri="{FF2B5EF4-FFF2-40B4-BE49-F238E27FC236}">
                    <a16:creationId xmlns:a16="http://schemas.microsoft.com/office/drawing/2014/main" id="{38F57447-041D-71E1-3749-2BA61EA39561}"/>
                  </a:ext>
                </a:extLst>
              </p:cNvPr>
              <p:cNvSpPr/>
              <p:nvPr/>
            </p:nvSpPr>
            <p:spPr>
              <a:xfrm>
                <a:off x="4763960" y="3609843"/>
                <a:ext cx="912298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LED </a:t>
                </a:r>
                <a:r>
                  <a:rPr lang="zh-CN" altLang="ko-KR" sz="800" b="0" strike="noStrike" spc="-1" dirty="0">
                    <a:latin typeface="Noto Sans"/>
                  </a:rPr>
                  <a:t>동작</a:t>
                </a:r>
                <a:endParaRPr lang="de-AT" altLang="ko-KR" sz="800" b="0" strike="noStrike" spc="-1" dirty="0">
                  <a:latin typeface="Noto Sans"/>
                </a:endParaRPr>
              </a:p>
            </p:txBody>
          </p:sp>
          <p:sp>
            <p:nvSpPr>
              <p:cNvPr id="34" name="순서도: 대체 처리 33">
                <a:extLst>
                  <a:ext uri="{FF2B5EF4-FFF2-40B4-BE49-F238E27FC236}">
                    <a16:creationId xmlns:a16="http://schemas.microsoft.com/office/drawing/2014/main" id="{08632FA6-1277-B9F7-A1B0-5F144DCFCFBB}"/>
                  </a:ext>
                </a:extLst>
              </p:cNvPr>
              <p:cNvSpPr/>
              <p:nvPr/>
            </p:nvSpPr>
            <p:spPr>
              <a:xfrm>
                <a:off x="1237394" y="4292211"/>
                <a:ext cx="1168780" cy="280972"/>
              </a:xfrm>
              <a:prstGeom prst="flowChartAlternateProcess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r>
                  <a:rPr lang="de-AT" altLang="ko-KR" sz="800" b="0" strike="noStrike" spc="-1" dirty="0">
                    <a:latin typeface="Noto Sans"/>
                  </a:rPr>
                  <a:t>Program End</a:t>
                </a:r>
              </a:p>
            </p:txBody>
          </p: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C43465FC-FD0D-6DBE-615C-569115EDB6EE}"/>
                  </a:ext>
                </a:extLst>
              </p:cNvPr>
              <p:cNvCxnSpPr/>
              <p:nvPr/>
            </p:nvCxnSpPr>
            <p:spPr>
              <a:xfrm>
                <a:off x="1821787" y="1906527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EE21510C-F09F-9832-608F-33C6059EA0EC}"/>
                  </a:ext>
                </a:extLst>
              </p:cNvPr>
              <p:cNvCxnSpPr/>
              <p:nvPr/>
            </p:nvCxnSpPr>
            <p:spPr>
              <a:xfrm>
                <a:off x="1821786" y="2367678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23C4AFE-DEDE-7D11-CC59-BCDD3551B280}"/>
                  </a:ext>
                </a:extLst>
              </p:cNvPr>
              <p:cNvCxnSpPr/>
              <p:nvPr/>
            </p:nvCxnSpPr>
            <p:spPr>
              <a:xfrm>
                <a:off x="1821785" y="2882226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77BB9FD7-45DE-5969-B065-DBE2BB63F272}"/>
                  </a:ext>
                </a:extLst>
              </p:cNvPr>
              <p:cNvCxnSpPr/>
              <p:nvPr/>
            </p:nvCxnSpPr>
            <p:spPr>
              <a:xfrm>
                <a:off x="1821784" y="3386452"/>
                <a:ext cx="1" cy="15660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995503A-443A-F0A9-1180-27A576287661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 flipV="1">
                <a:off x="2489611" y="3192963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AB18850-3A93-3707-E62B-97B77196F5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F64D0A7-F65E-0B91-AD94-B3E72B62D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6258" y="3190180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9F391583-25C6-CDF6-6D6B-1E03BF257B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611" y="3735407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9B04C2C8-CA17-EDCB-BE2C-2D54ED002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1176" y="3750329"/>
                <a:ext cx="552785" cy="81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D4D4918-A5C7-033D-01EF-A27D2286E00D}"/>
                  </a:ext>
                </a:extLst>
              </p:cNvPr>
              <p:cNvCxnSpPr>
                <a:cxnSpLocks/>
                <a:stCxn id="27" idx="2"/>
                <a:endCxn id="34" idx="0"/>
              </p:cNvCxnSpPr>
              <p:nvPr/>
            </p:nvCxnSpPr>
            <p:spPr>
              <a:xfrm flipH="1">
                <a:off x="1821784" y="3915858"/>
                <a:ext cx="3" cy="37635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D3F2C65F-96B3-251E-2226-B8F5896B24A5}"/>
                  </a:ext>
                </a:extLst>
              </p:cNvPr>
              <p:cNvCxnSpPr>
                <a:cxnSpLocks/>
                <a:stCxn id="30" idx="0"/>
                <a:endCxn id="22" idx="3"/>
              </p:cNvCxnSpPr>
              <p:nvPr/>
            </p:nvCxnSpPr>
            <p:spPr>
              <a:xfrm rot="16200000" flipV="1">
                <a:off x="4430803" y="747875"/>
                <a:ext cx="361441" cy="4243823"/>
              </a:xfrm>
              <a:prstGeom prst="bentConnector2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73CA8C-1ADD-7619-F4FB-621D7A381893}"/>
                  </a:ext>
                </a:extLst>
              </p:cNvPr>
              <p:cNvSpPr txBox="1"/>
              <p:nvPr/>
            </p:nvSpPr>
            <p:spPr>
              <a:xfrm>
                <a:off x="2463770" y="2986146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5DAE4B-E204-AE1B-F307-BEC37F12F80F}"/>
                  </a:ext>
                </a:extLst>
              </p:cNvPr>
              <p:cNvSpPr txBox="1"/>
              <p:nvPr/>
            </p:nvSpPr>
            <p:spPr>
              <a:xfrm>
                <a:off x="2463769" y="3535168"/>
                <a:ext cx="45621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YES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5C9664-90DE-9830-9FBD-D30DCC14C078}"/>
                  </a:ext>
                </a:extLst>
              </p:cNvPr>
              <p:cNvSpPr txBox="1"/>
              <p:nvPr/>
            </p:nvSpPr>
            <p:spPr>
              <a:xfrm>
                <a:off x="1836013" y="3364729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70C6F66-3A44-9774-AF90-34B404FA6CDF}"/>
                  </a:ext>
                </a:extLst>
              </p:cNvPr>
              <p:cNvSpPr txBox="1"/>
              <p:nvPr/>
            </p:nvSpPr>
            <p:spPr>
              <a:xfrm>
                <a:off x="1834328" y="4012913"/>
                <a:ext cx="36961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NO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79" name="연결선: 꺾임 478">
              <a:extLst>
                <a:ext uri="{FF2B5EF4-FFF2-40B4-BE49-F238E27FC236}">
                  <a16:creationId xmlns:a16="http://schemas.microsoft.com/office/drawing/2014/main" id="{63981F5A-66F5-AE78-A58D-0B5637968C30}"/>
                </a:ext>
              </a:extLst>
            </p:cNvPr>
            <p:cNvCxnSpPr>
              <a:cxnSpLocks/>
              <a:stCxn id="32" idx="2"/>
              <a:endCxn id="22" idx="1"/>
            </p:cNvCxnSpPr>
            <p:nvPr/>
          </p:nvCxnSpPr>
          <p:spPr>
            <a:xfrm rot="5400000" flipH="1">
              <a:off x="2586161" y="1256868"/>
              <a:ext cx="1201749" cy="4066146"/>
            </a:xfrm>
            <a:prstGeom prst="bentConnector4">
              <a:avLst>
                <a:gd name="adj1" fmla="val -79386"/>
                <a:gd name="adj2" fmla="val 105622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33D9CF-A593-B1EF-928C-E7B360403B37}"/>
              </a:ext>
            </a:extLst>
          </p:cNvPr>
          <p:cNvSpPr/>
          <p:nvPr/>
        </p:nvSpPr>
        <p:spPr>
          <a:xfrm>
            <a:off x="603266" y="3508450"/>
            <a:ext cx="4761211" cy="6032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045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-apple-system"/>
              </a:rPr>
              <a:t>Central Servers &amp; Communications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37</a:t>
            </a:fld>
            <a:endParaRPr dirty="0">
              <a:latin typeface="+mj-lt"/>
            </a:endParaRPr>
          </a:p>
        </p:txBody>
      </p:sp>
      <p:pic>
        <p:nvPicPr>
          <p:cNvPr id="3076" name="Picture 4" descr="SQLAlchemy">
            <a:extLst>
              <a:ext uri="{FF2B5EF4-FFF2-40B4-BE49-F238E27FC236}">
                <a16:creationId xmlns:a16="http://schemas.microsoft.com/office/drawing/2014/main" id="{2F49DF96-5576-55FF-203B-17962C110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6" b="26082"/>
          <a:stretch/>
        </p:blipFill>
        <p:spPr bwMode="auto">
          <a:xfrm>
            <a:off x="3332713" y="1845769"/>
            <a:ext cx="2159390" cy="60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8DF6D19-531D-175B-73BD-1FB3F274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22" y="2669052"/>
            <a:ext cx="1937824" cy="193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20C872C-B389-1AEB-978B-7C2E807A2A23}"/>
              </a:ext>
            </a:extLst>
          </p:cNvPr>
          <p:cNvGrpSpPr/>
          <p:nvPr/>
        </p:nvGrpSpPr>
        <p:grpSpPr>
          <a:xfrm>
            <a:off x="5978113" y="1945336"/>
            <a:ext cx="2159390" cy="2115249"/>
            <a:chOff x="643650" y="1677656"/>
            <a:chExt cx="1830959" cy="1742514"/>
          </a:xfrm>
        </p:grpSpPr>
        <p:pic>
          <p:nvPicPr>
            <p:cNvPr id="4" name="Picture 2" descr="디바이스마트,MCU보드/전자키트 &gt; 프로세서/개발보드 &gt; ARM &gt; Cortex-M7,,NUCLEO-F767ZI,NUCLEO-144 STM32F767 DEV EVAL BD / Digi-Key Part Number : 497-16525-ND">
              <a:extLst>
                <a:ext uri="{FF2B5EF4-FFF2-40B4-BE49-F238E27FC236}">
                  <a16:creationId xmlns:a16="http://schemas.microsoft.com/office/drawing/2014/main" id="{9D355E08-AC2B-F55D-2D3C-EF20BC8B9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6875" r="95938">
                          <a14:foregroundMark x1="9688" y1="27031" x2="9688" y2="27031"/>
                          <a14:foregroundMark x1="6875" y1="26094" x2="6875" y2="26094"/>
                          <a14:foregroundMark x1="92344" y1="68438" x2="92344" y2="68438"/>
                          <a14:foregroundMark x1="74844" y1="46250" x2="74844" y2="46250"/>
                          <a14:foregroundMark x1="76406" y1="49531" x2="78438" y2="51250"/>
                          <a14:foregroundMark x1="58594" y1="27500" x2="65938" y2="41094"/>
                          <a14:foregroundMark x1="36250" y1="19688" x2="36250" y2="19688"/>
                          <a14:foregroundMark x1="29219" y1="18594" x2="29219" y2="18594"/>
                          <a14:foregroundMark x1="53594" y1="22344" x2="53594" y2="22344"/>
                          <a14:backgroundMark x1="96094" y1="65625" x2="96094" y2="65625"/>
                          <a14:backgroundMark x1="95781" y1="65313" x2="96250" y2="65469"/>
                          <a14:backgroundMark x1="92031" y1="63750" x2="92500" y2="6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50" y="1677656"/>
              <a:ext cx="1724094" cy="174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Software development tools STM32 and STM8 microcontrollers">
              <a:extLst>
                <a:ext uri="{FF2B5EF4-FFF2-40B4-BE49-F238E27FC236}">
                  <a16:creationId xmlns:a16="http://schemas.microsoft.com/office/drawing/2014/main" id="{47BF7558-E73B-0BA7-2EF7-CEA1E0C596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30" t="-342" r="18666" b="342"/>
            <a:stretch/>
          </p:blipFill>
          <p:spPr bwMode="auto">
            <a:xfrm>
              <a:off x="1387582" y="1695632"/>
              <a:ext cx="1087027" cy="72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8797AB-1BDC-1A44-4062-91745ED1F941}"/>
              </a:ext>
            </a:extLst>
          </p:cNvPr>
          <p:cNvGrpSpPr/>
          <p:nvPr/>
        </p:nvGrpSpPr>
        <p:grpSpPr>
          <a:xfrm>
            <a:off x="664955" y="1945336"/>
            <a:ext cx="2500933" cy="2735269"/>
            <a:chOff x="3243854" y="1895382"/>
            <a:chExt cx="1937824" cy="237926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DDD9D9E-3FA2-3FE2-23E1-E9DF61428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435" y="1895382"/>
              <a:ext cx="1023566" cy="1006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라즈베리파이">
              <a:extLst>
                <a:ext uri="{FF2B5EF4-FFF2-40B4-BE49-F238E27FC236}">
                  <a16:creationId xmlns:a16="http://schemas.microsoft.com/office/drawing/2014/main" id="{0C68CF7A-C96A-EEDF-D4B9-963796971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9000" r="90200">
                          <a14:foregroundMark x1="9000" y1="45600" x2="9000" y2="45600"/>
                          <a14:foregroundMark x1="83000" y1="53400" x2="83000" y2="53400"/>
                          <a14:foregroundMark x1="79800" y1="56400" x2="79800" y2="56400"/>
                          <a14:foregroundMark x1="82000" y1="55600" x2="82000" y2="55600"/>
                          <a14:foregroundMark x1="90200" y1="50000" x2="90200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854" y="2271209"/>
              <a:ext cx="1937824" cy="2003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977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-apple-system"/>
              </a:rPr>
              <a:t>Central Servers &amp; Communications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38</a:t>
            </a:fld>
            <a:endParaRPr dirty="0">
              <a:latin typeface="+mj-lt"/>
            </a:endParaRPr>
          </a:p>
        </p:txBody>
      </p:sp>
      <p:pic>
        <p:nvPicPr>
          <p:cNvPr id="2" name="Picture 4" descr="라즈베리파이">
            <a:extLst>
              <a:ext uri="{FF2B5EF4-FFF2-40B4-BE49-F238E27FC236}">
                <a16:creationId xmlns:a16="http://schemas.microsoft.com/office/drawing/2014/main" id="{902A7B9B-47BE-E31A-5042-FF2B032B1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000" r="90200">
                        <a14:foregroundMark x1="9000" y1="45600" x2="9000" y2="45600"/>
                        <a14:foregroundMark x1="83000" y1="53400" x2="83000" y2="53400"/>
                        <a14:foregroundMark x1="79800" y1="56400" x2="79800" y2="56400"/>
                        <a14:foregroundMark x1="82000" y1="55600" x2="82000" y2="55600"/>
                        <a14:foregroundMark x1="90200" y1="50000" x2="902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66" y="3226868"/>
            <a:ext cx="1937824" cy="200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CAADDE-8CAE-539C-22C8-39BE821E43E4}"/>
              </a:ext>
            </a:extLst>
          </p:cNvPr>
          <p:cNvGrpSpPr/>
          <p:nvPr/>
        </p:nvGrpSpPr>
        <p:grpSpPr>
          <a:xfrm>
            <a:off x="507801" y="1661929"/>
            <a:ext cx="1830959" cy="1742514"/>
            <a:chOff x="643650" y="1677656"/>
            <a:chExt cx="1830959" cy="1742514"/>
          </a:xfrm>
        </p:grpSpPr>
        <p:pic>
          <p:nvPicPr>
            <p:cNvPr id="3" name="Picture 2" descr="디바이스마트,MCU보드/전자키트 &gt; 프로세서/개발보드 &gt; ARM &gt; Cortex-M7,,NUCLEO-F767ZI,NUCLEO-144 STM32F767 DEV EVAL BD / Digi-Key Part Number : 497-16525-ND">
              <a:extLst>
                <a:ext uri="{FF2B5EF4-FFF2-40B4-BE49-F238E27FC236}">
                  <a16:creationId xmlns:a16="http://schemas.microsoft.com/office/drawing/2014/main" id="{5C4BDB59-BC39-B44B-0C77-33A74B0B9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6875" r="95938">
                          <a14:foregroundMark x1="9688" y1="27031" x2="9688" y2="27031"/>
                          <a14:foregroundMark x1="6875" y1="26094" x2="6875" y2="26094"/>
                          <a14:foregroundMark x1="92344" y1="68438" x2="92344" y2="68438"/>
                          <a14:foregroundMark x1="74844" y1="46250" x2="74844" y2="46250"/>
                          <a14:foregroundMark x1="76406" y1="49531" x2="78438" y2="51250"/>
                          <a14:foregroundMark x1="58594" y1="27500" x2="65938" y2="41094"/>
                          <a14:foregroundMark x1="36250" y1="19688" x2="36250" y2="19688"/>
                          <a14:foregroundMark x1="29219" y1="18594" x2="29219" y2="18594"/>
                          <a14:foregroundMark x1="53594" y1="22344" x2="53594" y2="22344"/>
                          <a14:backgroundMark x1="96094" y1="65625" x2="96094" y2="65625"/>
                          <a14:backgroundMark x1="95781" y1="65313" x2="96250" y2="65469"/>
                          <a14:backgroundMark x1="92031" y1="63750" x2="92500" y2="6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50" y="1677656"/>
              <a:ext cx="1724094" cy="174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Software development tools STM32 and STM8 microcontrollers">
              <a:extLst>
                <a:ext uri="{FF2B5EF4-FFF2-40B4-BE49-F238E27FC236}">
                  <a16:creationId xmlns:a16="http://schemas.microsoft.com/office/drawing/2014/main" id="{7559B1B9-EB8C-02D1-6816-E2B208849A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30" t="-342" r="18666" b="342"/>
            <a:stretch/>
          </p:blipFill>
          <p:spPr bwMode="auto">
            <a:xfrm>
              <a:off x="1387582" y="1695632"/>
              <a:ext cx="1087027" cy="72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원통형 3">
            <a:extLst>
              <a:ext uri="{FF2B5EF4-FFF2-40B4-BE49-F238E27FC236}">
                <a16:creationId xmlns:a16="http://schemas.microsoft.com/office/drawing/2014/main" id="{189F0582-22DE-D83D-D71B-50D0C0D239CA}"/>
              </a:ext>
            </a:extLst>
          </p:cNvPr>
          <p:cNvSpPr/>
          <p:nvPr/>
        </p:nvSpPr>
        <p:spPr>
          <a:xfrm>
            <a:off x="7092664" y="1675026"/>
            <a:ext cx="1306609" cy="1371600"/>
          </a:xfrm>
          <a:prstGeom prst="ca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58DF6D19-531D-175B-73BD-1FB3F274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485" y="1932188"/>
            <a:ext cx="932966" cy="93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웹 페이지 로고 사진, 2,000개 이상의 고품질 무료 스톡 사진">
            <a:extLst>
              <a:ext uri="{FF2B5EF4-FFF2-40B4-BE49-F238E27FC236}">
                <a16:creationId xmlns:a16="http://schemas.microsoft.com/office/drawing/2014/main" id="{F9B70414-1477-7EE1-B5C3-A40F38B3F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2" y="3581269"/>
            <a:ext cx="1306609" cy="13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D28147B-C453-75CA-4BA9-0695E05167D2}"/>
              </a:ext>
            </a:extLst>
          </p:cNvPr>
          <p:cNvCxnSpPr>
            <a:cxnSpLocks/>
          </p:cNvCxnSpPr>
          <p:nvPr/>
        </p:nvCxnSpPr>
        <p:spPr>
          <a:xfrm>
            <a:off x="2231895" y="2447782"/>
            <a:ext cx="1166626" cy="5785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A7BF51-D5BE-59CA-1A99-32DDA4E9E389}"/>
              </a:ext>
            </a:extLst>
          </p:cNvPr>
          <p:cNvCxnSpPr>
            <a:cxnSpLocks/>
          </p:cNvCxnSpPr>
          <p:nvPr/>
        </p:nvCxnSpPr>
        <p:spPr>
          <a:xfrm flipV="1">
            <a:off x="4920849" y="2212724"/>
            <a:ext cx="2171814" cy="4513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4768360-CD33-BC4E-BE22-43ACC9F91A9F}"/>
              </a:ext>
            </a:extLst>
          </p:cNvPr>
          <p:cNvCxnSpPr>
            <a:cxnSpLocks/>
          </p:cNvCxnSpPr>
          <p:nvPr/>
        </p:nvCxnSpPr>
        <p:spPr>
          <a:xfrm flipH="1">
            <a:off x="4943934" y="2548913"/>
            <a:ext cx="2148729" cy="3162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QLAlchemy">
            <a:extLst>
              <a:ext uri="{FF2B5EF4-FFF2-40B4-BE49-F238E27FC236}">
                <a16:creationId xmlns:a16="http://schemas.microsoft.com/office/drawing/2014/main" id="{2F49DF96-5576-55FF-203B-17962C110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6" b="26082"/>
          <a:stretch/>
        </p:blipFill>
        <p:spPr bwMode="auto">
          <a:xfrm>
            <a:off x="5313468" y="2343898"/>
            <a:ext cx="1409661" cy="3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974227-69CB-C28D-4559-BB69FA4BD989}"/>
              </a:ext>
            </a:extLst>
          </p:cNvPr>
          <p:cNvCxnSpPr>
            <a:cxnSpLocks/>
          </p:cNvCxnSpPr>
          <p:nvPr/>
        </p:nvCxnSpPr>
        <p:spPr>
          <a:xfrm>
            <a:off x="4943934" y="3648574"/>
            <a:ext cx="2202388" cy="6743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3B7679-F49A-9D4A-804B-1802CAD27A34}"/>
              </a:ext>
            </a:extLst>
          </p:cNvPr>
          <p:cNvGrpSpPr/>
          <p:nvPr/>
        </p:nvGrpSpPr>
        <p:grpSpPr>
          <a:xfrm>
            <a:off x="3243854" y="1895382"/>
            <a:ext cx="1937824" cy="2379260"/>
            <a:chOff x="3243854" y="1895382"/>
            <a:chExt cx="1937824" cy="237926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975BE04-DB1B-F06B-6125-E1FA7F996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435" y="1895382"/>
              <a:ext cx="1023566" cy="1006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라즈베리파이">
              <a:extLst>
                <a:ext uri="{FF2B5EF4-FFF2-40B4-BE49-F238E27FC236}">
                  <a16:creationId xmlns:a16="http://schemas.microsoft.com/office/drawing/2014/main" id="{865BA93F-6F5A-9AAA-6323-66A073445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9000" r="90200">
                          <a14:foregroundMark x1="9000" y1="45600" x2="9000" y2="45600"/>
                          <a14:foregroundMark x1="83000" y1="53400" x2="83000" y2="53400"/>
                          <a14:foregroundMark x1="79800" y1="56400" x2="79800" y2="56400"/>
                          <a14:foregroundMark x1="82000" y1="55600" x2="82000" y2="55600"/>
                          <a14:foregroundMark x1="90200" y1="50000" x2="90200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854" y="2271209"/>
              <a:ext cx="1937824" cy="2003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51F8014-B3F0-FC8B-4579-D73DE4A5686C}"/>
              </a:ext>
            </a:extLst>
          </p:cNvPr>
          <p:cNvCxnSpPr>
            <a:cxnSpLocks/>
          </p:cNvCxnSpPr>
          <p:nvPr/>
        </p:nvCxnSpPr>
        <p:spPr>
          <a:xfrm flipH="1" flipV="1">
            <a:off x="2169856" y="2546605"/>
            <a:ext cx="1146424" cy="5825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076672F-9BFC-117B-29DD-18970CF9C097}"/>
              </a:ext>
            </a:extLst>
          </p:cNvPr>
          <p:cNvCxnSpPr>
            <a:cxnSpLocks/>
          </p:cNvCxnSpPr>
          <p:nvPr/>
        </p:nvCxnSpPr>
        <p:spPr>
          <a:xfrm flipV="1">
            <a:off x="2249956" y="3464031"/>
            <a:ext cx="1210696" cy="432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A526C53-7403-17D5-D3C7-4B6F69A89AD7}"/>
              </a:ext>
            </a:extLst>
          </p:cNvPr>
          <p:cNvCxnSpPr>
            <a:cxnSpLocks/>
          </p:cNvCxnSpPr>
          <p:nvPr/>
        </p:nvCxnSpPr>
        <p:spPr>
          <a:xfrm flipH="1">
            <a:off x="2362125" y="3634671"/>
            <a:ext cx="1165643" cy="4200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6CA472E-9EE7-9097-7C6C-C3B9037181C4}"/>
              </a:ext>
            </a:extLst>
          </p:cNvPr>
          <p:cNvCxnSpPr>
            <a:cxnSpLocks/>
          </p:cNvCxnSpPr>
          <p:nvPr/>
        </p:nvCxnSpPr>
        <p:spPr>
          <a:xfrm flipH="1" flipV="1">
            <a:off x="5005524" y="3465162"/>
            <a:ext cx="2087139" cy="6215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C17822-756A-DC9D-303D-83ABDCA9B295}"/>
              </a:ext>
            </a:extLst>
          </p:cNvPr>
          <p:cNvSpPr/>
          <p:nvPr/>
        </p:nvSpPr>
        <p:spPr>
          <a:xfrm>
            <a:off x="2545227" y="2308046"/>
            <a:ext cx="886510" cy="41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Energy Data</a:t>
            </a:r>
            <a:endParaRPr lang="ko-KR" altLang="en-US" sz="11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864A74C-A3E6-8CB0-A5BA-9BAAACD7D8D9}"/>
              </a:ext>
            </a:extLst>
          </p:cNvPr>
          <p:cNvSpPr/>
          <p:nvPr/>
        </p:nvSpPr>
        <p:spPr>
          <a:xfrm>
            <a:off x="2069754" y="3325562"/>
            <a:ext cx="886510" cy="41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Door</a:t>
            </a:r>
            <a:r>
              <a:rPr lang="ko-KR" altLang="en-US" sz="1100" dirty="0"/>
              <a:t> </a:t>
            </a:r>
            <a:r>
              <a:rPr lang="en-US" altLang="ko-KR" sz="1100" dirty="0"/>
              <a:t>Lock</a:t>
            </a:r>
          </a:p>
          <a:p>
            <a:pPr algn="ctr"/>
            <a:r>
              <a:rPr lang="en-US" altLang="ko-KR" sz="1100" dirty="0"/>
              <a:t>Data</a:t>
            </a:r>
          </a:p>
        </p:txBody>
      </p:sp>
      <p:pic>
        <p:nvPicPr>
          <p:cNvPr id="5" name="Picture 2" descr="CPython, Jython, Cython.... 니들은 정체가 뭐니? | 개발자 ...">
            <a:extLst>
              <a:ext uri="{FF2B5EF4-FFF2-40B4-BE49-F238E27FC236}">
                <a16:creationId xmlns:a16="http://schemas.microsoft.com/office/drawing/2014/main" id="{99540BC7-E785-0B24-25CF-5F62FC390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8017" r="23333" b="12370"/>
          <a:stretch/>
        </p:blipFill>
        <p:spPr bwMode="auto">
          <a:xfrm>
            <a:off x="1311943" y="4001571"/>
            <a:ext cx="966606" cy="8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-apple-system"/>
              </a:rPr>
              <a:t>Central Servers &amp; Communications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39</a:t>
            </a:fld>
            <a:endParaRPr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8BCB70-49EF-6E36-A347-AFC7E680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326" y="1826903"/>
            <a:ext cx="3700175" cy="292294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25A6922-6912-CC94-C68F-85BDCBC0436D}"/>
              </a:ext>
            </a:extLst>
          </p:cNvPr>
          <p:cNvGrpSpPr/>
          <p:nvPr/>
        </p:nvGrpSpPr>
        <p:grpSpPr>
          <a:xfrm>
            <a:off x="1415054" y="2254108"/>
            <a:ext cx="1937824" cy="2379260"/>
            <a:chOff x="3243854" y="1895382"/>
            <a:chExt cx="1937824" cy="237926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B305964-08FF-521D-31B7-3F8601A54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435" y="1895382"/>
              <a:ext cx="1023566" cy="1006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라즈베리파이">
              <a:extLst>
                <a:ext uri="{FF2B5EF4-FFF2-40B4-BE49-F238E27FC236}">
                  <a16:creationId xmlns:a16="http://schemas.microsoft.com/office/drawing/2014/main" id="{8B92F2F0-01B3-3395-904F-6C88DACD7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9000" r="90200">
                          <a14:foregroundMark x1="9000" y1="45600" x2="9000" y2="45600"/>
                          <a14:foregroundMark x1="83000" y1="53400" x2="83000" y2="53400"/>
                          <a14:foregroundMark x1="79800" y1="56400" x2="79800" y2="56400"/>
                          <a14:foregroundMark x1="82000" y1="55600" x2="82000" y2="55600"/>
                          <a14:foregroundMark x1="90200" y1="50000" x2="90200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854" y="2271209"/>
              <a:ext cx="1937824" cy="2003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367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B52AE7-F62B-D55A-C4B4-10F0299E6D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07E09B7-D10B-E204-187B-CF93B2A349C8}"/>
              </a:ext>
            </a:extLst>
          </p:cNvPr>
          <p:cNvSpPr txBox="1">
            <a:spLocks/>
          </p:cNvSpPr>
          <p:nvPr/>
        </p:nvSpPr>
        <p:spPr>
          <a:xfrm>
            <a:off x="248669" y="339509"/>
            <a:ext cx="8895331" cy="5343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Our Team. [</a:t>
            </a:r>
            <a:r>
              <a:rPr lang="ko-KR" altLang="en-US" sz="3200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한살차이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.Zip]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D96C2-0A6F-80B3-41FC-CCF91CEAB072}"/>
              </a:ext>
            </a:extLst>
          </p:cNvPr>
          <p:cNvSpPr txBox="1"/>
          <p:nvPr/>
        </p:nvSpPr>
        <p:spPr>
          <a:xfrm>
            <a:off x="961550" y="3139045"/>
            <a:ext cx="1546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최아영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</a:rPr>
              <a:t>Team.Leader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진로 희망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임베디드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SW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개발자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40A2-A909-1983-F5E4-EE675B98B65C}"/>
              </a:ext>
            </a:extLst>
          </p:cNvPr>
          <p:cNvSpPr txBox="1"/>
          <p:nvPr/>
        </p:nvSpPr>
        <p:spPr>
          <a:xfrm>
            <a:off x="2941275" y="3139045"/>
            <a:ext cx="1546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김유경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</a:rPr>
              <a:t>Team.Member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진로 희망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임베디드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SW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개발자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21891-22CD-859E-1917-8757F602020A}"/>
              </a:ext>
            </a:extLst>
          </p:cNvPr>
          <p:cNvSpPr txBox="1"/>
          <p:nvPr/>
        </p:nvSpPr>
        <p:spPr>
          <a:xfrm>
            <a:off x="4982565" y="3139045"/>
            <a:ext cx="154686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김호준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</a:rPr>
              <a:t>Team.Member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진로 희망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임베디드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SW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개발자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5E52A-2D9D-92ED-D609-00CBC00F7A08}"/>
              </a:ext>
            </a:extLst>
          </p:cNvPr>
          <p:cNvSpPr txBox="1"/>
          <p:nvPr/>
        </p:nvSpPr>
        <p:spPr>
          <a:xfrm>
            <a:off x="6933724" y="3139045"/>
            <a:ext cx="1546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이정환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</a:rPr>
              <a:t>Team.Member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진로 희망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임베디드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SW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개발자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5" name="그림 4" descr="인간의 얼굴, 사람, 실내, 셀카이(가) 표시된 사진&#10;&#10;자동 생성된 설명">
            <a:extLst>
              <a:ext uri="{FF2B5EF4-FFF2-40B4-BE49-F238E27FC236}">
                <a16:creationId xmlns:a16="http://schemas.microsoft.com/office/drawing/2014/main" id="{BA42B5D5-483C-076F-F0AE-687EC3FDB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1" t="13034" r="37010" b="11757"/>
          <a:stretch/>
        </p:blipFill>
        <p:spPr>
          <a:xfrm>
            <a:off x="3048135" y="1660760"/>
            <a:ext cx="1440000" cy="1317977"/>
          </a:xfrm>
          <a:prstGeom prst="rect">
            <a:avLst/>
          </a:prstGeom>
        </p:spPr>
      </p:pic>
      <p:pic>
        <p:nvPicPr>
          <p:cNvPr id="7" name="그림 6" descr="인간의 얼굴, 사람, 셀카, 스크린샷이(가) 표시된 사진&#10;&#10;자동 생성된 설명">
            <a:extLst>
              <a:ext uri="{FF2B5EF4-FFF2-40B4-BE49-F238E27FC236}">
                <a16:creationId xmlns:a16="http://schemas.microsoft.com/office/drawing/2014/main" id="{D2886DE7-CDD2-0473-E157-5F014B753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0" t="6015" r="25330" b="3261"/>
          <a:stretch/>
        </p:blipFill>
        <p:spPr>
          <a:xfrm>
            <a:off x="7060957" y="1627751"/>
            <a:ext cx="1440000" cy="1357779"/>
          </a:xfrm>
          <a:prstGeom prst="rect">
            <a:avLst/>
          </a:prstGeom>
        </p:spPr>
      </p:pic>
      <p:pic>
        <p:nvPicPr>
          <p:cNvPr id="9" name="그림 8" descr="텍스트, 실내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49CCFF7F-FC41-B534-21EF-D6377E56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78" t="12020" r="31423" b="36951"/>
          <a:stretch/>
        </p:blipFill>
        <p:spPr>
          <a:xfrm>
            <a:off x="5089425" y="1635823"/>
            <a:ext cx="1440000" cy="1350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8129ED-0B31-80AA-2A8E-3A9FC145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603" y="1629029"/>
            <a:ext cx="1440000" cy="135777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6A19C-9D68-0246-2253-1EAD6683B992}"/>
              </a:ext>
            </a:extLst>
          </p:cNvPr>
          <p:cNvSpPr/>
          <p:nvPr/>
        </p:nvSpPr>
        <p:spPr>
          <a:xfrm>
            <a:off x="668986" y="1436459"/>
            <a:ext cx="7884942" cy="31183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latin typeface="+mj-ea"/>
                <a:ea typeface="+mj-ea"/>
              </a:rPr>
              <a:t>E</a:t>
            </a:r>
            <a:r>
              <a:rPr lang="en-US" altLang="ko-KR" sz="2000" b="1" i="0" dirty="0">
                <a:solidFill>
                  <a:srgbClr val="FFFF00"/>
                </a:solidFill>
                <a:effectLst/>
                <a:latin typeface="+mj-ea"/>
                <a:ea typeface="+mj-ea"/>
              </a:rPr>
              <a:t>mbedded developer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3256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-apple-system"/>
              </a:rPr>
              <a:t>Central Servers &amp; Communications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40</a:t>
            </a:fld>
            <a:endParaRPr dirty="0">
              <a:latin typeface="+mj-lt"/>
            </a:endParaRPr>
          </a:p>
        </p:txBody>
      </p:sp>
      <p:sp>
        <p:nvSpPr>
          <p:cNvPr id="2" name="원통형 1">
            <a:extLst>
              <a:ext uri="{FF2B5EF4-FFF2-40B4-BE49-F238E27FC236}">
                <a16:creationId xmlns:a16="http://schemas.microsoft.com/office/drawing/2014/main" id="{93EEB35C-B3E8-4424-8D17-5ACA542F4278}"/>
              </a:ext>
            </a:extLst>
          </p:cNvPr>
          <p:cNvSpPr/>
          <p:nvPr/>
        </p:nvSpPr>
        <p:spPr>
          <a:xfrm>
            <a:off x="1149064" y="2385445"/>
            <a:ext cx="1306609" cy="1371600"/>
          </a:xfrm>
          <a:prstGeom prst="ca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0555998E-82A9-4C12-8B9A-F01CC1FD3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85" y="2642607"/>
            <a:ext cx="932966" cy="93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800548-D730-8432-C7DC-0F5BD5023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334" y="1634810"/>
            <a:ext cx="2346761" cy="1501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5DECDB-6598-9A1C-7DD7-38DA65B76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334" y="3270503"/>
            <a:ext cx="5268871" cy="137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221274-183E-D93A-9677-8FE8D0065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018" y="1493220"/>
            <a:ext cx="2607323" cy="16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title"/>
          </p:nvPr>
        </p:nvSpPr>
        <p:spPr>
          <a:xfrm>
            <a:off x="664956" y="438093"/>
            <a:ext cx="7030072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Core Technologies and Algorithms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</a:br>
            <a:r>
              <a:rPr lang="en-US" altLang="ko-KR" i="0" dirty="0">
                <a:solidFill>
                  <a:srgbClr val="FFFF00"/>
                </a:solidFill>
                <a:effectLst/>
                <a:latin typeface="-apple-system"/>
              </a:rPr>
              <a:t>Central Servers &amp; Communications</a:t>
            </a:r>
            <a:endParaRPr sz="2800" dirty="0">
              <a:solidFill>
                <a:srgbClr val="FFFF00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75" name="Google Shape;475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</a:rPr>
              <a:t>41</a:t>
            </a:fld>
            <a:endParaRPr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DF5F54-7262-9F53-FDA1-5800A0F6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6" y="1446798"/>
            <a:ext cx="7705528" cy="1404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49CDED-A3F2-ECA6-561A-C8937C7C48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269"/>
          <a:stretch/>
        </p:blipFill>
        <p:spPr>
          <a:xfrm>
            <a:off x="775057" y="2887965"/>
            <a:ext cx="3639444" cy="18828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91133-4576-A3DC-BB29-29AAC3BAE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55165"/>
            <a:ext cx="3857626" cy="18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9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74C69-3289-42C3-F3D9-026420830E8F}"/>
              </a:ext>
            </a:extLst>
          </p:cNvPr>
          <p:cNvSpPr txBox="1"/>
          <p:nvPr/>
        </p:nvSpPr>
        <p:spPr>
          <a:xfrm>
            <a:off x="678766" y="2872022"/>
            <a:ext cx="3893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시장 및 기술적 영향</a:t>
            </a:r>
            <a:endParaRPr lang="en-US" altLang="ko-KR" sz="1400" dirty="0">
              <a:solidFill>
                <a:schemeClr val="bg1"/>
              </a:solidFill>
              <a:latin typeface="+mj-lt"/>
              <a:cs typeface="Lexend Deca" panose="020B0600000101010101" charset="-78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향후 계획 및 발전 방향</a:t>
            </a:r>
            <a:endParaRPr lang="en-US" altLang="ko-KR" sz="1400" dirty="0">
              <a:solidFill>
                <a:schemeClr val="bg1"/>
              </a:solidFill>
              <a:latin typeface="+mj-lt"/>
              <a:cs typeface="Lexend Deca" panose="020B0600000101010101" charset="-78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1961D-A041-E975-B16E-327FC1D797D9}"/>
              </a:ext>
            </a:extLst>
          </p:cNvPr>
          <p:cNvSpPr txBox="1"/>
          <p:nvPr/>
        </p:nvSpPr>
        <p:spPr>
          <a:xfrm>
            <a:off x="678766" y="1470660"/>
            <a:ext cx="4137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002060"/>
                </a:solidFill>
                <a:latin typeface="+mj-lt"/>
                <a:cs typeface="Lexend Deca" panose="020B0600000101010101" charset="-78"/>
              </a:rPr>
              <a:t>03.</a:t>
            </a:r>
            <a:endParaRPr lang="ko-KR" altLang="en-US" sz="3600" b="1" dirty="0">
              <a:solidFill>
                <a:srgbClr val="002060"/>
              </a:solidFill>
              <a:latin typeface="+mj-lt"/>
              <a:cs typeface="Lexend Deca" panose="020B0600000101010101" charset="-78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+mj-lt"/>
                <a:cs typeface="Lexend Deca" panose="020B0600000101010101" charset="-78"/>
              </a:rPr>
              <a:t>결론 및 향후 계획</a:t>
            </a:r>
            <a:endParaRPr lang="ko-KR" altLang="en-US" sz="3600" dirty="0"/>
          </a:p>
        </p:txBody>
      </p:sp>
      <p:pic>
        <p:nvPicPr>
          <p:cNvPr id="2" name="Google Shape;96;p17">
            <a:extLst>
              <a:ext uri="{FF2B5EF4-FFF2-40B4-BE49-F238E27FC236}">
                <a16:creationId xmlns:a16="http://schemas.microsoft.com/office/drawing/2014/main" id="{28EE50E0-C6A7-F366-62E4-467CC47DE0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8491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Market and Technical Impact</a:t>
            </a:r>
            <a:endParaRPr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j-lt"/>
                <a:cs typeface="Lexend Deca" panose="020B0600000101010101" charset="-78"/>
              </a:rPr>
              <a:t>43</a:t>
            </a:fld>
            <a:endParaRPr dirty="0">
              <a:latin typeface="+mj-lt"/>
              <a:cs typeface="Lexend Deca" panose="020B0600000101010101" charset="-78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/>
          <a:srcRect l="14124" r="14124"/>
          <a:stretch/>
        </p:blipFill>
        <p:spPr>
          <a:xfrm>
            <a:off x="4666615" y="116277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580549" y="205975"/>
            <a:ext cx="856345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Future planning and development direction</a:t>
            </a:r>
            <a:endParaRPr sz="2800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  <a:cs typeface="Lexend Deca" panose="020B0600000101010101" charset="-78"/>
              </a:rPr>
              <a:t>44</a:t>
            </a:fld>
            <a:endParaRPr dirty="0">
              <a:latin typeface="+mj-lt"/>
              <a:cs typeface="Lexend Deca" panose="020B0600000101010101" charset="-78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465A98-62E7-FB18-8CA4-31955CD5BA3F}"/>
              </a:ext>
            </a:extLst>
          </p:cNvPr>
          <p:cNvSpPr/>
          <p:nvPr/>
        </p:nvSpPr>
        <p:spPr>
          <a:xfrm>
            <a:off x="580549" y="2115802"/>
            <a:ext cx="7862360" cy="4559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드라이버 개발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A77BF1-50CE-52FC-4BFE-5F893FE68766}"/>
              </a:ext>
            </a:extLst>
          </p:cNvPr>
          <p:cNvSpPr/>
          <p:nvPr/>
        </p:nvSpPr>
        <p:spPr>
          <a:xfrm>
            <a:off x="580549" y="2792381"/>
            <a:ext cx="7862360" cy="4559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RTOS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도입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: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부트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로더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구현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56DD69-2F77-18F0-9E51-D9ECB45119E6}"/>
              </a:ext>
            </a:extLst>
          </p:cNvPr>
          <p:cNvSpPr/>
          <p:nvPr/>
        </p:nvSpPr>
        <p:spPr>
          <a:xfrm>
            <a:off x="580549" y="3468960"/>
            <a:ext cx="7862360" cy="455948"/>
          </a:xfrm>
          <a:prstGeom prst="roundRect">
            <a:avLst/>
          </a:prstGeom>
          <a:solidFill>
            <a:srgbClr val="3544FF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통신방법 변경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EEE883-C73A-5B0A-BA72-FE1F01BCD69A}"/>
              </a:ext>
            </a:extLst>
          </p:cNvPr>
          <p:cNvSpPr/>
          <p:nvPr/>
        </p:nvSpPr>
        <p:spPr>
          <a:xfrm>
            <a:off x="580549" y="4145539"/>
            <a:ext cx="7862360" cy="455948"/>
          </a:xfrm>
          <a:prstGeom prst="roundRect">
            <a:avLst/>
          </a:prstGeom>
          <a:solidFill>
            <a:srgbClr val="0A2F9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UI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수정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74C2D5-44D4-95F8-E3AD-B61F00D1E140}"/>
              </a:ext>
            </a:extLst>
          </p:cNvPr>
          <p:cNvSpPr/>
          <p:nvPr/>
        </p:nvSpPr>
        <p:spPr>
          <a:xfrm>
            <a:off x="580549" y="1452565"/>
            <a:ext cx="7862360" cy="45594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AI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정확도 높이기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,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모듈화</a:t>
            </a:r>
          </a:p>
        </p:txBody>
      </p:sp>
    </p:spTree>
    <p:extLst>
      <p:ext uri="{BB962C8B-B14F-4D97-AF65-F5344CB8AC3E}">
        <p14:creationId xmlns:p14="http://schemas.microsoft.com/office/powerpoint/2010/main" val="1013864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580549" y="586975"/>
            <a:ext cx="856345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Capabilities developed </a:t>
            </a:r>
            <a:b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</a:br>
            <a:r>
              <a:rPr lang="en-US" altLang="ko-KR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through the project</a:t>
            </a:r>
            <a:endParaRPr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  <a:cs typeface="Lexend Deca" panose="020B0600000101010101" charset="-78"/>
              </a:rPr>
              <a:t>45</a:t>
            </a:fld>
            <a:endParaRPr dirty="0">
              <a:latin typeface="+mj-lt"/>
              <a:cs typeface="Lexend Deca" panose="020B0600000101010101" charset="-78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EEE883-C73A-5B0A-BA72-FE1F01BCD69A}"/>
              </a:ext>
            </a:extLst>
          </p:cNvPr>
          <p:cNvSpPr/>
          <p:nvPr/>
        </p:nvSpPr>
        <p:spPr>
          <a:xfrm>
            <a:off x="580549" y="1739951"/>
            <a:ext cx="7862360" cy="3009900"/>
          </a:xfrm>
          <a:prstGeom prst="roundRect">
            <a:avLst/>
          </a:prstGeom>
          <a:solidFill>
            <a:srgbClr val="0A2F9E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b="1" i="0" dirty="0">
              <a:solidFill>
                <a:srgbClr val="FFFF00"/>
              </a:solidFill>
              <a:effectLst/>
              <a:latin typeface="+mj-ea"/>
              <a:ea typeface="+mj-ea"/>
            </a:endParaRPr>
          </a:p>
          <a:p>
            <a:pPr algn="just"/>
            <a:endParaRPr lang="en-US" altLang="ko-KR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 algn="just"/>
            <a:endParaRPr lang="en-US" altLang="ko-KR" b="1" i="0" dirty="0">
              <a:solidFill>
                <a:srgbClr val="FFFF00"/>
              </a:solidFill>
              <a:effectLst/>
              <a:latin typeface="+mj-ea"/>
              <a:ea typeface="+mj-ea"/>
            </a:endParaRPr>
          </a:p>
          <a:p>
            <a:pPr algn="just"/>
            <a:r>
              <a:rPr lang="en-US" altLang="ko-KR" b="1" i="0" dirty="0">
                <a:solidFill>
                  <a:srgbClr val="FFFF00"/>
                </a:solidFill>
                <a:effectLst/>
                <a:latin typeface="+mj-ea"/>
                <a:ea typeface="+mj-ea"/>
              </a:rPr>
              <a:t>To become an embedded developer…</a:t>
            </a:r>
          </a:p>
          <a:p>
            <a:pPr algn="just"/>
            <a:endParaRPr lang="en-US" altLang="ko-KR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HW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디버깅 역량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오실로스코프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파워 서플라이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SW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디버깅 역량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STM32CubeIDE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활용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MCU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개발 프로그래밍 역량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(ARM Core)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로그 관리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MCU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의 통신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AI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활용 역량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/>
            <a:endParaRPr lang="en-US" altLang="ko-KR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 algn="just"/>
            <a:r>
              <a:rPr lang="ko-KR" altLang="en-US" b="1" dirty="0">
                <a:solidFill>
                  <a:srgbClr val="FFFF00"/>
                </a:solidFill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rgbClr val="FFFF00"/>
                </a:solidFill>
                <a:effectLst/>
                <a:latin typeface="+mj-ea"/>
                <a:ea typeface="+mj-ea"/>
              </a:rPr>
              <a:t>Additionally,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RTOS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활용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시스템 자원 절약 역량</a:t>
            </a:r>
            <a:endParaRPr lang="en-US" altLang="ko-KR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FFFF00"/>
              </a:solidFill>
              <a:latin typeface="+mj-ea"/>
              <a:ea typeface="+mj-ea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ko-KR" altLang="en-US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  <a:cs typeface="Lexend Deca" panose="020B0600000101010101" charset="-78"/>
              </a:rPr>
              <a:t>46</a:t>
            </a:fld>
            <a:endParaRPr dirty="0">
              <a:latin typeface="+mj-lt"/>
              <a:cs typeface="Lexend Deca" panose="020B0600000101010101" charset="-78"/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DB03C-C13C-CEDF-33DF-A32A937C8335}"/>
              </a:ext>
            </a:extLst>
          </p:cNvPr>
          <p:cNvSpPr txBox="1"/>
          <p:nvPr/>
        </p:nvSpPr>
        <p:spPr>
          <a:xfrm>
            <a:off x="777535" y="1914980"/>
            <a:ext cx="3689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Q&amp;A</a:t>
            </a:r>
            <a:endParaRPr lang="ko-KR" altLang="en-US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62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  <a:cs typeface="Lexend Deca" panose="020B0600000101010101" charset="-78"/>
              </a:rPr>
              <a:t>47</a:t>
            </a:fld>
            <a:endParaRPr dirty="0">
              <a:latin typeface="+mj-lt"/>
              <a:cs typeface="Lexend Deca" panose="020B0600000101010101" charset="-78"/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6CB8C7-F301-65C8-604D-C42DFBAA0AFD}"/>
              </a:ext>
            </a:extLst>
          </p:cNvPr>
          <p:cNvSpPr txBox="1"/>
          <p:nvPr/>
        </p:nvSpPr>
        <p:spPr>
          <a:xfrm>
            <a:off x="685800" y="2324100"/>
            <a:ext cx="35585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  <a:sym typeface="Muli"/>
              </a:rPr>
              <a:t>Any questions?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You can find me at: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One-year-apart-ZIP/IoT-project (github.com)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DB03C-C13C-CEDF-33DF-A32A937C8335}"/>
              </a:ext>
            </a:extLst>
          </p:cNvPr>
          <p:cNvSpPr txBox="1"/>
          <p:nvPr/>
        </p:nvSpPr>
        <p:spPr>
          <a:xfrm>
            <a:off x="685800" y="1155144"/>
            <a:ext cx="36898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66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Thanks!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9C260B-DB54-FF94-F2D9-20041BCD7CB7}"/>
              </a:ext>
            </a:extLst>
          </p:cNvPr>
          <p:cNvSpPr/>
          <p:nvPr/>
        </p:nvSpPr>
        <p:spPr>
          <a:xfrm>
            <a:off x="218341" y="1151279"/>
            <a:ext cx="8707317" cy="3863439"/>
          </a:xfrm>
          <a:prstGeom prst="roundRect">
            <a:avLst>
              <a:gd name="adj" fmla="val 95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DD7A1C-3627-120D-194B-22B2BB28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36CBB6-4EC7-A6FA-F74A-81DA65492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pic>
        <p:nvPicPr>
          <p:cNvPr id="5" name="그림 4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8D04105C-255B-3B25-3D3D-0D455E0DA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74" y="1320980"/>
            <a:ext cx="3763107" cy="3658983"/>
          </a:xfrm>
          <a:prstGeom prst="rect">
            <a:avLst/>
          </a:prstGeom>
        </p:spPr>
      </p:pic>
      <p:pic>
        <p:nvPicPr>
          <p:cNvPr id="7" name="그림 6" descr="스크린샷, 블랙이(가) 표시된 사진&#10;&#10;자동 생성된 설명">
            <a:extLst>
              <a:ext uri="{FF2B5EF4-FFF2-40B4-BE49-F238E27FC236}">
                <a16:creationId xmlns:a16="http://schemas.microsoft.com/office/drawing/2014/main" id="{17342A2A-92D2-25A8-1BE8-607166B2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890" y="1767860"/>
            <a:ext cx="4202120" cy="293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12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B52AE7-F62B-D55A-C4B4-10F0299E6D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07E09B7-D10B-E204-187B-CF93B2A349C8}"/>
              </a:ext>
            </a:extLst>
          </p:cNvPr>
          <p:cNvSpPr txBox="1">
            <a:spLocks/>
          </p:cNvSpPr>
          <p:nvPr/>
        </p:nvSpPr>
        <p:spPr>
          <a:xfrm>
            <a:off x="248669" y="339509"/>
            <a:ext cx="8895331" cy="5343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Our Team. [</a:t>
            </a:r>
            <a:r>
              <a:rPr lang="ko-KR" altLang="en-US" sz="3200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한살차이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.Zip]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D96C2-0A6F-80B3-41FC-CCF91CEAB072}"/>
              </a:ext>
            </a:extLst>
          </p:cNvPr>
          <p:cNvSpPr txBox="1"/>
          <p:nvPr/>
        </p:nvSpPr>
        <p:spPr>
          <a:xfrm>
            <a:off x="961550" y="3139045"/>
            <a:ext cx="1546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최아영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</a:rPr>
              <a:t>Team.Leader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진로 희망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임베디드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SW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개발자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40A2-A909-1983-F5E4-EE675B98B65C}"/>
              </a:ext>
            </a:extLst>
          </p:cNvPr>
          <p:cNvSpPr txBox="1"/>
          <p:nvPr/>
        </p:nvSpPr>
        <p:spPr>
          <a:xfrm>
            <a:off x="2941275" y="3139045"/>
            <a:ext cx="1546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김유경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</a:rPr>
              <a:t>Team.Member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진로 희망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임베디드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SW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개발자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21891-22CD-859E-1917-8757F602020A}"/>
              </a:ext>
            </a:extLst>
          </p:cNvPr>
          <p:cNvSpPr txBox="1"/>
          <p:nvPr/>
        </p:nvSpPr>
        <p:spPr>
          <a:xfrm>
            <a:off x="4982565" y="3139045"/>
            <a:ext cx="154686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김호준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</a:rPr>
              <a:t>Team.Member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진로 희망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임베디드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SW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개발자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5E52A-2D9D-92ED-D609-00CBC00F7A08}"/>
              </a:ext>
            </a:extLst>
          </p:cNvPr>
          <p:cNvSpPr txBox="1"/>
          <p:nvPr/>
        </p:nvSpPr>
        <p:spPr>
          <a:xfrm>
            <a:off x="6933724" y="3139045"/>
            <a:ext cx="1546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이정환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</a:rPr>
              <a:t>Team.Member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진로 희망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algn="ctr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임베디드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SW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개발자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1725E187-C861-7091-B4E0-89B197D76DF1}"/>
              </a:ext>
            </a:extLst>
          </p:cNvPr>
          <p:cNvSpPr/>
          <p:nvPr/>
        </p:nvSpPr>
        <p:spPr>
          <a:xfrm>
            <a:off x="961550" y="1448973"/>
            <a:ext cx="1546860" cy="1507211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0535118C-833A-8728-9FB4-790C0E313A8F}"/>
              </a:ext>
            </a:extLst>
          </p:cNvPr>
          <p:cNvSpPr/>
          <p:nvPr/>
        </p:nvSpPr>
        <p:spPr>
          <a:xfrm>
            <a:off x="2941275" y="1448972"/>
            <a:ext cx="1546860" cy="1507211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6C62F21-3958-6694-FDBF-DC1E6EF4119F}"/>
              </a:ext>
            </a:extLst>
          </p:cNvPr>
          <p:cNvSpPr/>
          <p:nvPr/>
        </p:nvSpPr>
        <p:spPr>
          <a:xfrm>
            <a:off x="4921000" y="1383324"/>
            <a:ext cx="1546860" cy="1507211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F2BC4C9-F240-7B6E-A111-8BE3973A5D9A}"/>
              </a:ext>
            </a:extLst>
          </p:cNvPr>
          <p:cNvSpPr/>
          <p:nvPr/>
        </p:nvSpPr>
        <p:spPr>
          <a:xfrm>
            <a:off x="6933724" y="1383323"/>
            <a:ext cx="1546860" cy="1507211"/>
          </a:xfrm>
          <a:prstGeom prst="flowChartConnector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58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  <a:cs typeface="Lexend Deca" panose="020B0600000101010101" charset="-78"/>
              </a:rPr>
              <a:t>5</a:t>
            </a:fld>
            <a:endParaRPr dirty="0">
              <a:latin typeface="+mj-lt"/>
              <a:cs typeface="Lexend Deca" panose="020B0600000101010101" charset="-78"/>
            </a:endParaRPr>
          </a:p>
        </p:txBody>
      </p:sp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EED2B726-E60F-B374-11AC-B6D39E356EE5}"/>
              </a:ext>
            </a:extLst>
          </p:cNvPr>
          <p:cNvSpPr txBox="1">
            <a:spLocks/>
          </p:cNvSpPr>
          <p:nvPr/>
        </p:nvSpPr>
        <p:spPr>
          <a:xfrm>
            <a:off x="248669" y="347129"/>
            <a:ext cx="8895331" cy="5343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Project Background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126E65EE-51EB-0934-7E8C-683230C25DD8}"/>
              </a:ext>
            </a:extLst>
          </p:cNvPr>
          <p:cNvSpPr/>
          <p:nvPr/>
        </p:nvSpPr>
        <p:spPr>
          <a:xfrm>
            <a:off x="715868" y="1546351"/>
            <a:ext cx="2633434" cy="253860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latin typeface="+mj-ea"/>
                <a:ea typeface="+mj-ea"/>
              </a:rPr>
              <a:t>E</a:t>
            </a:r>
            <a:r>
              <a:rPr lang="en-US" altLang="ko-KR" sz="2000" b="1" i="0" dirty="0">
                <a:solidFill>
                  <a:srgbClr val="FFFF00"/>
                </a:solidFill>
                <a:effectLst/>
                <a:latin typeface="+mj-ea"/>
                <a:ea typeface="+mj-ea"/>
              </a:rPr>
              <a:t>mbedded </a:t>
            </a:r>
            <a:endParaRPr lang="ko-KR" altLang="en-US" sz="2000" dirty="0"/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+ AI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Smart Home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128587F1-D341-AACD-EFA6-FB1301DFA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" t="20580" r="33769" b="18223"/>
          <a:stretch/>
        </p:blipFill>
        <p:spPr>
          <a:xfrm>
            <a:off x="3718700" y="1546351"/>
            <a:ext cx="5036234" cy="259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  <a:cs typeface="Lexend Deca" panose="020B0600000101010101" charset="-78"/>
              </a:rPr>
              <a:t>6</a:t>
            </a:fld>
            <a:endParaRPr dirty="0">
              <a:latin typeface="+mj-lt"/>
              <a:cs typeface="Lexend Deca" panose="020B0600000101010101" charset="-78"/>
            </a:endParaRPr>
          </a:p>
        </p:txBody>
      </p:sp>
      <p:grpSp>
        <p:nvGrpSpPr>
          <p:cNvPr id="17" name="Group 47">
            <a:extLst>
              <a:ext uri="{FF2B5EF4-FFF2-40B4-BE49-F238E27FC236}">
                <a16:creationId xmlns:a16="http://schemas.microsoft.com/office/drawing/2014/main" id="{50E67772-B6CA-4F92-0623-A4C8AC5BAD7C}"/>
              </a:ext>
            </a:extLst>
          </p:cNvPr>
          <p:cNvGrpSpPr/>
          <p:nvPr/>
        </p:nvGrpSpPr>
        <p:grpSpPr>
          <a:xfrm>
            <a:off x="5794801" y="2416753"/>
            <a:ext cx="2824220" cy="2021682"/>
            <a:chOff x="7227403" y="3309495"/>
            <a:chExt cx="3674428" cy="2740270"/>
          </a:xfrm>
        </p:grpSpPr>
        <p:grpSp>
          <p:nvGrpSpPr>
            <p:cNvPr id="18" name="Group 36">
              <a:extLst>
                <a:ext uri="{FF2B5EF4-FFF2-40B4-BE49-F238E27FC236}">
                  <a16:creationId xmlns:a16="http://schemas.microsoft.com/office/drawing/2014/main" id="{AFDF6C08-CB3D-9E3F-4CE7-AFD7687884FC}"/>
                </a:ext>
              </a:extLst>
            </p:cNvPr>
            <p:cNvGrpSpPr/>
            <p:nvPr/>
          </p:nvGrpSpPr>
          <p:grpSpPr>
            <a:xfrm>
              <a:off x="7227403" y="3309495"/>
              <a:ext cx="3674428" cy="747346"/>
              <a:chOff x="7341577" y="3133648"/>
              <a:chExt cx="3674428" cy="74734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53E35B5-50F6-3E89-533F-F1A3C732EBEA}"/>
                  </a:ext>
                </a:extLst>
              </p:cNvPr>
              <p:cNvSpPr/>
              <p:nvPr/>
            </p:nvSpPr>
            <p:spPr>
              <a:xfrm>
                <a:off x="7341577" y="3133648"/>
                <a:ext cx="747346" cy="7473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CD811D-B2BD-0990-B05A-2E0D24EB2335}"/>
                  </a:ext>
                </a:extLst>
              </p:cNvPr>
              <p:cNvSpPr/>
              <p:nvPr/>
            </p:nvSpPr>
            <p:spPr>
              <a:xfrm>
                <a:off x="8317271" y="3133648"/>
                <a:ext cx="747346" cy="7473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4ED2175-0660-2F6B-C83B-954BD4579293}"/>
                  </a:ext>
                </a:extLst>
              </p:cNvPr>
              <p:cNvSpPr/>
              <p:nvPr/>
            </p:nvSpPr>
            <p:spPr>
              <a:xfrm>
                <a:off x="9292965" y="3133648"/>
                <a:ext cx="747346" cy="74734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40312B-8B17-5765-9B48-0D7C09000B11}"/>
                  </a:ext>
                </a:extLst>
              </p:cNvPr>
              <p:cNvSpPr/>
              <p:nvPr/>
            </p:nvSpPr>
            <p:spPr>
              <a:xfrm>
                <a:off x="10268659" y="3133648"/>
                <a:ext cx="747346" cy="74734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  <p:grpSp>
          <p:nvGrpSpPr>
            <p:cNvPr id="19" name="Group 37">
              <a:extLst>
                <a:ext uri="{FF2B5EF4-FFF2-40B4-BE49-F238E27FC236}">
                  <a16:creationId xmlns:a16="http://schemas.microsoft.com/office/drawing/2014/main" id="{F9B65A43-3576-DF14-3C7F-ED35B39A1B8A}"/>
                </a:ext>
              </a:extLst>
            </p:cNvPr>
            <p:cNvGrpSpPr/>
            <p:nvPr/>
          </p:nvGrpSpPr>
          <p:grpSpPr>
            <a:xfrm>
              <a:off x="7227403" y="4305957"/>
              <a:ext cx="3674428" cy="747346"/>
              <a:chOff x="7341577" y="3133648"/>
              <a:chExt cx="3674428" cy="747346"/>
            </a:xfrm>
          </p:grpSpPr>
          <p:sp>
            <p:nvSpPr>
              <p:cNvPr id="25" name="Rectangle 38">
                <a:extLst>
                  <a:ext uri="{FF2B5EF4-FFF2-40B4-BE49-F238E27FC236}">
                    <a16:creationId xmlns:a16="http://schemas.microsoft.com/office/drawing/2014/main" id="{C54C67B4-DDEF-90AB-3065-3E5F7C54BFD5}"/>
                  </a:ext>
                </a:extLst>
              </p:cNvPr>
              <p:cNvSpPr/>
              <p:nvPr/>
            </p:nvSpPr>
            <p:spPr>
              <a:xfrm>
                <a:off x="7341577" y="3133648"/>
                <a:ext cx="747346" cy="74734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26" name="Rectangle 39">
                <a:extLst>
                  <a:ext uri="{FF2B5EF4-FFF2-40B4-BE49-F238E27FC236}">
                    <a16:creationId xmlns:a16="http://schemas.microsoft.com/office/drawing/2014/main" id="{8F34AE9B-65AC-3290-C69C-CDA367942550}"/>
                  </a:ext>
                </a:extLst>
              </p:cNvPr>
              <p:cNvSpPr/>
              <p:nvPr/>
            </p:nvSpPr>
            <p:spPr>
              <a:xfrm>
                <a:off x="8317271" y="3133648"/>
                <a:ext cx="747346" cy="74734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27" name="Rectangle 40">
                <a:extLst>
                  <a:ext uri="{FF2B5EF4-FFF2-40B4-BE49-F238E27FC236}">
                    <a16:creationId xmlns:a16="http://schemas.microsoft.com/office/drawing/2014/main" id="{242C5157-5CA8-E68F-19CB-55F6EE411DAE}"/>
                  </a:ext>
                </a:extLst>
              </p:cNvPr>
              <p:cNvSpPr/>
              <p:nvPr/>
            </p:nvSpPr>
            <p:spPr>
              <a:xfrm>
                <a:off x="9292965" y="3133648"/>
                <a:ext cx="747346" cy="74734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1732DD7A-95D4-477C-47E5-63CA979CC071}"/>
                  </a:ext>
                </a:extLst>
              </p:cNvPr>
              <p:cNvSpPr/>
              <p:nvPr/>
            </p:nvSpPr>
            <p:spPr>
              <a:xfrm>
                <a:off x="10268659" y="3133648"/>
                <a:ext cx="747346" cy="7473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  <p:grpSp>
          <p:nvGrpSpPr>
            <p:cNvPr id="20" name="Group 42">
              <a:extLst>
                <a:ext uri="{FF2B5EF4-FFF2-40B4-BE49-F238E27FC236}">
                  <a16:creationId xmlns:a16="http://schemas.microsoft.com/office/drawing/2014/main" id="{A6B88DA4-C4AE-9BF0-13A2-564BF388E7A1}"/>
                </a:ext>
              </a:extLst>
            </p:cNvPr>
            <p:cNvGrpSpPr/>
            <p:nvPr/>
          </p:nvGrpSpPr>
          <p:grpSpPr>
            <a:xfrm>
              <a:off x="7227403" y="5302419"/>
              <a:ext cx="3674428" cy="747346"/>
              <a:chOff x="7341577" y="3133648"/>
              <a:chExt cx="3674428" cy="747346"/>
            </a:xfrm>
          </p:grpSpPr>
          <p:sp>
            <p:nvSpPr>
              <p:cNvPr id="21" name="Rectangle 43">
                <a:extLst>
                  <a:ext uri="{FF2B5EF4-FFF2-40B4-BE49-F238E27FC236}">
                    <a16:creationId xmlns:a16="http://schemas.microsoft.com/office/drawing/2014/main" id="{2E5542C6-EA2B-7A01-A184-B638A986A4A7}"/>
                  </a:ext>
                </a:extLst>
              </p:cNvPr>
              <p:cNvSpPr/>
              <p:nvPr/>
            </p:nvSpPr>
            <p:spPr>
              <a:xfrm>
                <a:off x="7341577" y="3133648"/>
                <a:ext cx="747346" cy="74734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22" name="Rectangle 44">
                <a:extLst>
                  <a:ext uri="{FF2B5EF4-FFF2-40B4-BE49-F238E27FC236}">
                    <a16:creationId xmlns:a16="http://schemas.microsoft.com/office/drawing/2014/main" id="{FB4EB98F-A754-0210-F0D5-69FF101DCD14}"/>
                  </a:ext>
                </a:extLst>
              </p:cNvPr>
              <p:cNvSpPr/>
              <p:nvPr/>
            </p:nvSpPr>
            <p:spPr>
              <a:xfrm>
                <a:off x="8317271" y="3133648"/>
                <a:ext cx="747346" cy="74734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23" name="Rectangle 45">
                <a:extLst>
                  <a:ext uri="{FF2B5EF4-FFF2-40B4-BE49-F238E27FC236}">
                    <a16:creationId xmlns:a16="http://schemas.microsoft.com/office/drawing/2014/main" id="{06287F16-12AA-227E-BC96-28C877CCF436}"/>
                  </a:ext>
                </a:extLst>
              </p:cNvPr>
              <p:cNvSpPr/>
              <p:nvPr/>
            </p:nvSpPr>
            <p:spPr>
              <a:xfrm>
                <a:off x="9292965" y="3133648"/>
                <a:ext cx="747346" cy="7473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24" name="Rectangle 46">
                <a:extLst>
                  <a:ext uri="{FF2B5EF4-FFF2-40B4-BE49-F238E27FC236}">
                    <a16:creationId xmlns:a16="http://schemas.microsoft.com/office/drawing/2014/main" id="{DCD495F1-0F00-ED3D-734F-55C11AF8ED3E}"/>
                  </a:ext>
                </a:extLst>
              </p:cNvPr>
              <p:cNvSpPr/>
              <p:nvPr/>
            </p:nvSpPr>
            <p:spPr>
              <a:xfrm>
                <a:off x="10268659" y="3133648"/>
                <a:ext cx="747346" cy="74734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</p:grpSp>
      <p:sp>
        <p:nvSpPr>
          <p:cNvPr id="33" name="Rounded Rectangle 51">
            <a:extLst>
              <a:ext uri="{FF2B5EF4-FFF2-40B4-BE49-F238E27FC236}">
                <a16:creationId xmlns:a16="http://schemas.microsoft.com/office/drawing/2014/main" id="{5C797340-A22C-CFD8-EFFF-A219BCAFA256}"/>
              </a:ext>
            </a:extLst>
          </p:cNvPr>
          <p:cNvSpPr/>
          <p:nvPr/>
        </p:nvSpPr>
        <p:spPr>
          <a:xfrm rot="16200000" flipH="1">
            <a:off x="5924687" y="3260351"/>
            <a:ext cx="311581" cy="30570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2CA38CC4-8F81-CF20-E7A6-E668FAC795A1}"/>
              </a:ext>
            </a:extLst>
          </p:cNvPr>
          <p:cNvSpPr/>
          <p:nvPr/>
        </p:nvSpPr>
        <p:spPr>
          <a:xfrm>
            <a:off x="5927626" y="4060209"/>
            <a:ext cx="305703" cy="215040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+mj-lt"/>
              <a:cs typeface="Lexend Deca" panose="020B0600000101010101" charset="-78"/>
            </a:endParaRPr>
          </a:p>
        </p:txBody>
      </p:sp>
      <p:sp>
        <p:nvSpPr>
          <p:cNvPr id="35" name="Freeform: Shape 50">
            <a:extLst>
              <a:ext uri="{FF2B5EF4-FFF2-40B4-BE49-F238E27FC236}">
                <a16:creationId xmlns:a16="http://schemas.microsoft.com/office/drawing/2014/main" id="{E55EA922-E2DD-4181-B083-14CE8C13E7B0}"/>
              </a:ext>
            </a:extLst>
          </p:cNvPr>
          <p:cNvSpPr/>
          <p:nvPr/>
        </p:nvSpPr>
        <p:spPr>
          <a:xfrm>
            <a:off x="6775422" y="4000286"/>
            <a:ext cx="114062" cy="370375"/>
          </a:xfrm>
          <a:custGeom>
            <a:avLst/>
            <a:gdLst>
              <a:gd name="connsiteX0" fmla="*/ 124699 w 249731"/>
              <a:gd name="connsiteY0" fmla="*/ 351172 h 844818"/>
              <a:gd name="connsiteX1" fmla="*/ 148511 w 249731"/>
              <a:gd name="connsiteY1" fmla="*/ 374985 h 844818"/>
              <a:gd name="connsiteX2" fmla="*/ 148511 w 249731"/>
              <a:gd name="connsiteY2" fmla="*/ 391177 h 844818"/>
              <a:gd name="connsiteX3" fmla="*/ 148511 w 249731"/>
              <a:gd name="connsiteY3" fmla="*/ 400702 h 844818"/>
              <a:gd name="connsiteX4" fmla="*/ 148511 w 249731"/>
              <a:gd name="connsiteY4" fmla="*/ 430230 h 844818"/>
              <a:gd name="connsiteX5" fmla="*/ 148511 w 249731"/>
              <a:gd name="connsiteY5" fmla="*/ 592155 h 844818"/>
              <a:gd name="connsiteX6" fmla="*/ 184706 w 249731"/>
              <a:gd name="connsiteY6" fmla="*/ 655972 h 844818"/>
              <a:gd name="connsiteX7" fmla="*/ 184706 w 249731"/>
              <a:gd name="connsiteY7" fmla="*/ 781702 h 844818"/>
              <a:gd name="connsiteX8" fmla="*/ 58024 w 249731"/>
              <a:gd name="connsiteY8" fmla="*/ 775035 h 844818"/>
              <a:gd name="connsiteX9" fmla="*/ 73264 w 249731"/>
              <a:gd name="connsiteY9" fmla="*/ 647400 h 844818"/>
              <a:gd name="connsiteX10" fmla="*/ 100886 w 249731"/>
              <a:gd name="connsiteY10" fmla="*/ 605489 h 844818"/>
              <a:gd name="connsiteX11" fmla="*/ 100886 w 249731"/>
              <a:gd name="connsiteY11" fmla="*/ 408322 h 844818"/>
              <a:gd name="connsiteX12" fmla="*/ 100886 w 249731"/>
              <a:gd name="connsiteY12" fmla="*/ 400702 h 844818"/>
              <a:gd name="connsiteX13" fmla="*/ 100886 w 249731"/>
              <a:gd name="connsiteY13" fmla="*/ 398797 h 844818"/>
              <a:gd name="connsiteX14" fmla="*/ 100886 w 249731"/>
              <a:gd name="connsiteY14" fmla="*/ 374985 h 844818"/>
              <a:gd name="connsiteX15" fmla="*/ 124699 w 249731"/>
              <a:gd name="connsiteY15" fmla="*/ 351172 h 844818"/>
              <a:gd name="connsiteX16" fmla="*/ 122794 w 249731"/>
              <a:gd name="connsiteY16" fmla="*/ 20655 h 844818"/>
              <a:gd name="connsiteX17" fmla="*/ 85646 w 249731"/>
              <a:gd name="connsiteY17" fmla="*/ 75900 h 844818"/>
              <a:gd name="connsiteX18" fmla="*/ 85646 w 249731"/>
              <a:gd name="connsiteY18" fmla="*/ 333075 h 844818"/>
              <a:gd name="connsiteX19" fmla="*/ 86599 w 249731"/>
              <a:gd name="connsiteY19" fmla="*/ 589297 h 844818"/>
              <a:gd name="connsiteX20" fmla="*/ 65644 w 249731"/>
              <a:gd name="connsiteY20" fmla="*/ 634065 h 844818"/>
              <a:gd name="connsiteX21" fmla="*/ 50404 w 249731"/>
              <a:gd name="connsiteY21" fmla="*/ 785512 h 844818"/>
              <a:gd name="connsiteX22" fmla="*/ 197089 w 249731"/>
              <a:gd name="connsiteY22" fmla="*/ 788370 h 844818"/>
              <a:gd name="connsiteX23" fmla="*/ 186611 w 249731"/>
              <a:gd name="connsiteY23" fmla="*/ 636922 h 844818"/>
              <a:gd name="connsiteX24" fmla="*/ 163751 w 249731"/>
              <a:gd name="connsiteY24" fmla="*/ 585487 h 844818"/>
              <a:gd name="connsiteX25" fmla="*/ 164704 w 249731"/>
              <a:gd name="connsiteY25" fmla="*/ 75900 h 844818"/>
              <a:gd name="connsiteX26" fmla="*/ 122794 w 249731"/>
              <a:gd name="connsiteY26" fmla="*/ 20655 h 844818"/>
              <a:gd name="connsiteX27" fmla="*/ 120651 w 249731"/>
              <a:gd name="connsiteY27" fmla="*/ 27 h 844818"/>
              <a:gd name="connsiteX28" fmla="*/ 154226 w 249731"/>
              <a:gd name="connsiteY28" fmla="*/ 8272 h 844818"/>
              <a:gd name="connsiteX29" fmla="*/ 186611 w 249731"/>
              <a:gd name="connsiteY29" fmla="*/ 60660 h 844818"/>
              <a:gd name="connsiteX30" fmla="*/ 186611 w 249731"/>
              <a:gd name="connsiteY30" fmla="*/ 125430 h 844818"/>
              <a:gd name="connsiteX31" fmla="*/ 196136 w 249731"/>
              <a:gd name="connsiteY31" fmla="*/ 172102 h 844818"/>
              <a:gd name="connsiteX32" fmla="*/ 221854 w 249731"/>
              <a:gd name="connsiteY32" fmla="*/ 172102 h 844818"/>
              <a:gd name="connsiteX33" fmla="*/ 232331 w 249731"/>
              <a:gd name="connsiteY33" fmla="*/ 182580 h 844818"/>
              <a:gd name="connsiteX34" fmla="*/ 221854 w 249731"/>
              <a:gd name="connsiteY34" fmla="*/ 193057 h 844818"/>
              <a:gd name="connsiteX35" fmla="*/ 195184 w 249731"/>
              <a:gd name="connsiteY35" fmla="*/ 193057 h 844818"/>
              <a:gd name="connsiteX36" fmla="*/ 186611 w 249731"/>
              <a:gd name="connsiteY36" fmla="*/ 241635 h 844818"/>
              <a:gd name="connsiteX37" fmla="*/ 194231 w 249731"/>
              <a:gd name="connsiteY37" fmla="*/ 289260 h 844818"/>
              <a:gd name="connsiteX38" fmla="*/ 221854 w 249731"/>
              <a:gd name="connsiteY38" fmla="*/ 289260 h 844818"/>
              <a:gd name="connsiteX39" fmla="*/ 232331 w 249731"/>
              <a:gd name="connsiteY39" fmla="*/ 299737 h 844818"/>
              <a:gd name="connsiteX40" fmla="*/ 221854 w 249731"/>
              <a:gd name="connsiteY40" fmla="*/ 310215 h 844818"/>
              <a:gd name="connsiteX41" fmla="*/ 198041 w 249731"/>
              <a:gd name="connsiteY41" fmla="*/ 310215 h 844818"/>
              <a:gd name="connsiteX42" fmla="*/ 184706 w 249731"/>
              <a:gd name="connsiteY42" fmla="*/ 356887 h 844818"/>
              <a:gd name="connsiteX43" fmla="*/ 195184 w 249731"/>
              <a:gd name="connsiteY43" fmla="*/ 406417 h 844818"/>
              <a:gd name="connsiteX44" fmla="*/ 221854 w 249731"/>
              <a:gd name="connsiteY44" fmla="*/ 406417 h 844818"/>
              <a:gd name="connsiteX45" fmla="*/ 232331 w 249731"/>
              <a:gd name="connsiteY45" fmla="*/ 416895 h 844818"/>
              <a:gd name="connsiteX46" fmla="*/ 221854 w 249731"/>
              <a:gd name="connsiteY46" fmla="*/ 427372 h 844818"/>
              <a:gd name="connsiteX47" fmla="*/ 192326 w 249731"/>
              <a:gd name="connsiteY47" fmla="*/ 427372 h 844818"/>
              <a:gd name="connsiteX48" fmla="*/ 186611 w 249731"/>
              <a:gd name="connsiteY48" fmla="*/ 476902 h 844818"/>
              <a:gd name="connsiteX49" fmla="*/ 193279 w 249731"/>
              <a:gd name="connsiteY49" fmla="*/ 523575 h 844818"/>
              <a:gd name="connsiteX50" fmla="*/ 221854 w 249731"/>
              <a:gd name="connsiteY50" fmla="*/ 523575 h 844818"/>
              <a:gd name="connsiteX51" fmla="*/ 232331 w 249731"/>
              <a:gd name="connsiteY51" fmla="*/ 534052 h 844818"/>
              <a:gd name="connsiteX52" fmla="*/ 221854 w 249731"/>
              <a:gd name="connsiteY52" fmla="*/ 544530 h 844818"/>
              <a:gd name="connsiteX53" fmla="*/ 195184 w 249731"/>
              <a:gd name="connsiteY53" fmla="*/ 544530 h 844818"/>
              <a:gd name="connsiteX54" fmla="*/ 186611 w 249731"/>
              <a:gd name="connsiteY54" fmla="*/ 588345 h 844818"/>
              <a:gd name="connsiteX55" fmla="*/ 205661 w 249731"/>
              <a:gd name="connsiteY55" fmla="*/ 622635 h 844818"/>
              <a:gd name="connsiteX56" fmla="*/ 214234 w 249731"/>
              <a:gd name="connsiteY56" fmla="*/ 805515 h 844818"/>
              <a:gd name="connsiteX57" fmla="*/ 36116 w 249731"/>
              <a:gd name="connsiteY57" fmla="*/ 808372 h 844818"/>
              <a:gd name="connsiteX58" fmla="*/ 41831 w 249731"/>
              <a:gd name="connsiteY58" fmla="*/ 627397 h 844818"/>
              <a:gd name="connsiteX59" fmla="*/ 62786 w 249731"/>
              <a:gd name="connsiteY59" fmla="*/ 574057 h 844818"/>
              <a:gd name="connsiteX60" fmla="*/ 62786 w 249731"/>
              <a:gd name="connsiteY60" fmla="*/ 72090 h 844818"/>
              <a:gd name="connsiteX61" fmla="*/ 120651 w 249731"/>
              <a:gd name="connsiteY61" fmla="*/ 27 h 84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49731" h="844818">
                <a:moveTo>
                  <a:pt x="124699" y="351172"/>
                </a:moveTo>
                <a:cubicBezTo>
                  <a:pt x="138034" y="351172"/>
                  <a:pt x="148511" y="361650"/>
                  <a:pt x="148511" y="374985"/>
                </a:cubicBezTo>
                <a:lnTo>
                  <a:pt x="148511" y="391177"/>
                </a:lnTo>
                <a:cubicBezTo>
                  <a:pt x="148511" y="394035"/>
                  <a:pt x="148511" y="396892"/>
                  <a:pt x="148511" y="400702"/>
                </a:cubicBezTo>
                <a:cubicBezTo>
                  <a:pt x="148511" y="410227"/>
                  <a:pt x="148511" y="420705"/>
                  <a:pt x="148511" y="430230"/>
                </a:cubicBezTo>
                <a:lnTo>
                  <a:pt x="148511" y="592155"/>
                </a:lnTo>
                <a:cubicBezTo>
                  <a:pt x="149464" y="615967"/>
                  <a:pt x="155179" y="637875"/>
                  <a:pt x="184706" y="655972"/>
                </a:cubicBezTo>
                <a:cubicBezTo>
                  <a:pt x="225664" y="681689"/>
                  <a:pt x="220901" y="747412"/>
                  <a:pt x="184706" y="781702"/>
                </a:cubicBezTo>
                <a:cubicBezTo>
                  <a:pt x="149464" y="815039"/>
                  <a:pt x="89456" y="812182"/>
                  <a:pt x="58024" y="775035"/>
                </a:cubicBezTo>
                <a:cubicBezTo>
                  <a:pt x="24686" y="735030"/>
                  <a:pt x="28496" y="675022"/>
                  <a:pt x="73264" y="647400"/>
                </a:cubicBezTo>
                <a:cubicBezTo>
                  <a:pt x="92314" y="635017"/>
                  <a:pt x="98981" y="622635"/>
                  <a:pt x="100886" y="605489"/>
                </a:cubicBezTo>
                <a:lnTo>
                  <a:pt x="100886" y="408322"/>
                </a:lnTo>
                <a:cubicBezTo>
                  <a:pt x="100886" y="405464"/>
                  <a:pt x="100886" y="403560"/>
                  <a:pt x="100886" y="400702"/>
                </a:cubicBezTo>
                <a:cubicBezTo>
                  <a:pt x="100886" y="399750"/>
                  <a:pt x="100886" y="399750"/>
                  <a:pt x="100886" y="398797"/>
                </a:cubicBezTo>
                <a:lnTo>
                  <a:pt x="100886" y="374985"/>
                </a:lnTo>
                <a:cubicBezTo>
                  <a:pt x="100886" y="361650"/>
                  <a:pt x="111364" y="351172"/>
                  <a:pt x="124699" y="351172"/>
                </a:cubicBezTo>
                <a:close/>
                <a:moveTo>
                  <a:pt x="122794" y="20655"/>
                </a:moveTo>
                <a:cubicBezTo>
                  <a:pt x="89456" y="20655"/>
                  <a:pt x="85646" y="48277"/>
                  <a:pt x="85646" y="75900"/>
                </a:cubicBezTo>
                <a:cubicBezTo>
                  <a:pt x="85646" y="161625"/>
                  <a:pt x="85646" y="247350"/>
                  <a:pt x="85646" y="333075"/>
                </a:cubicBezTo>
                <a:cubicBezTo>
                  <a:pt x="85646" y="418800"/>
                  <a:pt x="84694" y="504525"/>
                  <a:pt x="86599" y="589297"/>
                </a:cubicBezTo>
                <a:cubicBezTo>
                  <a:pt x="86599" y="608347"/>
                  <a:pt x="81836" y="621682"/>
                  <a:pt x="65644" y="634065"/>
                </a:cubicBezTo>
                <a:cubicBezTo>
                  <a:pt x="15161" y="673117"/>
                  <a:pt x="9446" y="740745"/>
                  <a:pt x="50404" y="785512"/>
                </a:cubicBezTo>
                <a:cubicBezTo>
                  <a:pt x="89456" y="828375"/>
                  <a:pt x="156131" y="829327"/>
                  <a:pt x="197089" y="788370"/>
                </a:cubicBezTo>
                <a:cubicBezTo>
                  <a:pt x="239951" y="744555"/>
                  <a:pt x="237094" y="675975"/>
                  <a:pt x="186611" y="636922"/>
                </a:cubicBezTo>
                <a:cubicBezTo>
                  <a:pt x="166609" y="621682"/>
                  <a:pt x="163751" y="606442"/>
                  <a:pt x="163751" y="585487"/>
                </a:cubicBezTo>
                <a:cubicBezTo>
                  <a:pt x="164704" y="415942"/>
                  <a:pt x="163751" y="245445"/>
                  <a:pt x="164704" y="75900"/>
                </a:cubicBezTo>
                <a:cubicBezTo>
                  <a:pt x="164704" y="45420"/>
                  <a:pt x="158036" y="19702"/>
                  <a:pt x="122794" y="20655"/>
                </a:cubicBezTo>
                <a:close/>
                <a:moveTo>
                  <a:pt x="120651" y="27"/>
                </a:moveTo>
                <a:cubicBezTo>
                  <a:pt x="131366" y="-300"/>
                  <a:pt x="142796" y="2319"/>
                  <a:pt x="154226" y="8272"/>
                </a:cubicBezTo>
                <a:cubicBezTo>
                  <a:pt x="175181" y="18750"/>
                  <a:pt x="185659" y="37800"/>
                  <a:pt x="186611" y="60660"/>
                </a:cubicBezTo>
                <a:cubicBezTo>
                  <a:pt x="187564" y="81615"/>
                  <a:pt x="188516" y="103522"/>
                  <a:pt x="186611" y="125430"/>
                </a:cubicBezTo>
                <a:cubicBezTo>
                  <a:pt x="185659" y="144480"/>
                  <a:pt x="186611" y="161625"/>
                  <a:pt x="196136" y="172102"/>
                </a:cubicBezTo>
                <a:lnTo>
                  <a:pt x="221854" y="172102"/>
                </a:lnTo>
                <a:cubicBezTo>
                  <a:pt x="227569" y="172102"/>
                  <a:pt x="232331" y="176865"/>
                  <a:pt x="232331" y="182580"/>
                </a:cubicBezTo>
                <a:cubicBezTo>
                  <a:pt x="232331" y="188295"/>
                  <a:pt x="227569" y="193057"/>
                  <a:pt x="221854" y="193057"/>
                </a:cubicBezTo>
                <a:lnTo>
                  <a:pt x="195184" y="193057"/>
                </a:lnTo>
                <a:cubicBezTo>
                  <a:pt x="187564" y="202582"/>
                  <a:pt x="187564" y="218775"/>
                  <a:pt x="186611" y="241635"/>
                </a:cubicBezTo>
                <a:cubicBezTo>
                  <a:pt x="187564" y="264495"/>
                  <a:pt x="187564" y="279735"/>
                  <a:pt x="194231" y="289260"/>
                </a:cubicBezTo>
                <a:lnTo>
                  <a:pt x="221854" y="289260"/>
                </a:lnTo>
                <a:cubicBezTo>
                  <a:pt x="227569" y="289260"/>
                  <a:pt x="232331" y="294022"/>
                  <a:pt x="232331" y="299737"/>
                </a:cubicBezTo>
                <a:cubicBezTo>
                  <a:pt x="232331" y="305452"/>
                  <a:pt x="227569" y="310215"/>
                  <a:pt x="221854" y="310215"/>
                </a:cubicBezTo>
                <a:lnTo>
                  <a:pt x="198041" y="310215"/>
                </a:lnTo>
                <a:cubicBezTo>
                  <a:pt x="185659" y="319740"/>
                  <a:pt x="184706" y="334027"/>
                  <a:pt x="184706" y="356887"/>
                </a:cubicBezTo>
                <a:cubicBezTo>
                  <a:pt x="185659" y="378795"/>
                  <a:pt x="184706" y="395940"/>
                  <a:pt x="195184" y="406417"/>
                </a:cubicBezTo>
                <a:lnTo>
                  <a:pt x="221854" y="406417"/>
                </a:lnTo>
                <a:cubicBezTo>
                  <a:pt x="227569" y="406417"/>
                  <a:pt x="232331" y="411180"/>
                  <a:pt x="232331" y="416895"/>
                </a:cubicBezTo>
                <a:cubicBezTo>
                  <a:pt x="232331" y="422610"/>
                  <a:pt x="227569" y="427372"/>
                  <a:pt x="221854" y="427372"/>
                </a:cubicBezTo>
                <a:lnTo>
                  <a:pt x="192326" y="427372"/>
                </a:lnTo>
                <a:cubicBezTo>
                  <a:pt x="185659" y="436897"/>
                  <a:pt x="187564" y="454042"/>
                  <a:pt x="186611" y="476902"/>
                </a:cubicBezTo>
                <a:cubicBezTo>
                  <a:pt x="187564" y="500715"/>
                  <a:pt x="187564" y="515002"/>
                  <a:pt x="193279" y="523575"/>
                </a:cubicBezTo>
                <a:lnTo>
                  <a:pt x="221854" y="523575"/>
                </a:lnTo>
                <a:cubicBezTo>
                  <a:pt x="227569" y="523575"/>
                  <a:pt x="232331" y="528337"/>
                  <a:pt x="232331" y="534052"/>
                </a:cubicBezTo>
                <a:cubicBezTo>
                  <a:pt x="232331" y="539767"/>
                  <a:pt x="227569" y="544530"/>
                  <a:pt x="221854" y="544530"/>
                </a:cubicBezTo>
                <a:lnTo>
                  <a:pt x="195184" y="544530"/>
                </a:lnTo>
                <a:cubicBezTo>
                  <a:pt x="188516" y="552150"/>
                  <a:pt x="187564" y="565485"/>
                  <a:pt x="186611" y="588345"/>
                </a:cubicBezTo>
                <a:cubicBezTo>
                  <a:pt x="188516" y="603585"/>
                  <a:pt x="195184" y="613110"/>
                  <a:pt x="205661" y="622635"/>
                </a:cubicBezTo>
                <a:cubicBezTo>
                  <a:pt x="260906" y="673117"/>
                  <a:pt x="264716" y="751222"/>
                  <a:pt x="214234" y="805515"/>
                </a:cubicBezTo>
                <a:cubicBezTo>
                  <a:pt x="163751" y="856950"/>
                  <a:pt x="86599" y="857902"/>
                  <a:pt x="36116" y="808372"/>
                </a:cubicBezTo>
                <a:cubicBezTo>
                  <a:pt x="-13414" y="759795"/>
                  <a:pt x="-12461" y="675022"/>
                  <a:pt x="41831" y="627397"/>
                </a:cubicBezTo>
                <a:cubicBezTo>
                  <a:pt x="59929" y="611205"/>
                  <a:pt x="62786" y="595012"/>
                  <a:pt x="62786" y="574057"/>
                </a:cubicBezTo>
                <a:cubicBezTo>
                  <a:pt x="62786" y="406417"/>
                  <a:pt x="61834" y="239730"/>
                  <a:pt x="62786" y="72090"/>
                </a:cubicBezTo>
                <a:cubicBezTo>
                  <a:pt x="62786" y="28513"/>
                  <a:pt x="88504" y="1010"/>
                  <a:pt x="120651" y="2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36" name="Freeform: Shape 51">
            <a:extLst>
              <a:ext uri="{FF2B5EF4-FFF2-40B4-BE49-F238E27FC236}">
                <a16:creationId xmlns:a16="http://schemas.microsoft.com/office/drawing/2014/main" id="{EE7E4C6C-D300-A470-2DDC-6B7D965B93B3}"/>
              </a:ext>
            </a:extLst>
          </p:cNvPr>
          <p:cNvSpPr/>
          <p:nvPr/>
        </p:nvSpPr>
        <p:spPr>
          <a:xfrm>
            <a:off x="7507017" y="4001513"/>
            <a:ext cx="141756" cy="337339"/>
          </a:xfrm>
          <a:custGeom>
            <a:avLst/>
            <a:gdLst>
              <a:gd name="connsiteX0" fmla="*/ 90487 w 343853"/>
              <a:gd name="connsiteY0" fmla="*/ 561975 h 852488"/>
              <a:gd name="connsiteX1" fmla="*/ 90487 w 343853"/>
              <a:gd name="connsiteY1" fmla="*/ 570547 h 852488"/>
              <a:gd name="connsiteX2" fmla="*/ 251460 w 343853"/>
              <a:gd name="connsiteY2" fmla="*/ 570547 h 852488"/>
              <a:gd name="connsiteX3" fmla="*/ 251460 w 343853"/>
              <a:gd name="connsiteY3" fmla="*/ 561975 h 852488"/>
              <a:gd name="connsiteX4" fmla="*/ 90487 w 343853"/>
              <a:gd name="connsiteY4" fmla="*/ 561975 h 852488"/>
              <a:gd name="connsiteX5" fmla="*/ 37148 w 343853"/>
              <a:gd name="connsiteY5" fmla="*/ 511493 h 852488"/>
              <a:gd name="connsiteX6" fmla="*/ 305753 w 343853"/>
              <a:gd name="connsiteY6" fmla="*/ 511493 h 852488"/>
              <a:gd name="connsiteX7" fmla="*/ 329566 w 343853"/>
              <a:gd name="connsiteY7" fmla="*/ 517208 h 852488"/>
              <a:gd name="connsiteX8" fmla="*/ 342900 w 343853"/>
              <a:gd name="connsiteY8" fmla="*/ 544830 h 852488"/>
              <a:gd name="connsiteX9" fmla="*/ 343853 w 343853"/>
              <a:gd name="connsiteY9" fmla="*/ 820103 h 852488"/>
              <a:gd name="connsiteX10" fmla="*/ 310516 w 343853"/>
              <a:gd name="connsiteY10" fmla="*/ 852488 h 852488"/>
              <a:gd name="connsiteX11" fmla="*/ 31433 w 343853"/>
              <a:gd name="connsiteY11" fmla="*/ 852488 h 852488"/>
              <a:gd name="connsiteX12" fmla="*/ 953 w 343853"/>
              <a:gd name="connsiteY12" fmla="*/ 829628 h 852488"/>
              <a:gd name="connsiteX13" fmla="*/ 1906 w 343853"/>
              <a:gd name="connsiteY13" fmla="*/ 532448 h 852488"/>
              <a:gd name="connsiteX14" fmla="*/ 8573 w 343853"/>
              <a:gd name="connsiteY14" fmla="*/ 519113 h 852488"/>
              <a:gd name="connsiteX15" fmla="*/ 37148 w 343853"/>
              <a:gd name="connsiteY15" fmla="*/ 511493 h 852488"/>
              <a:gd name="connsiteX16" fmla="*/ 34290 w 343853"/>
              <a:gd name="connsiteY16" fmla="*/ 176213 h 852488"/>
              <a:gd name="connsiteX17" fmla="*/ 24765 w 343853"/>
              <a:gd name="connsiteY17" fmla="*/ 190501 h 852488"/>
              <a:gd name="connsiteX18" fmla="*/ 24765 w 343853"/>
              <a:gd name="connsiteY18" fmla="*/ 323851 h 852488"/>
              <a:gd name="connsiteX19" fmla="*/ 37148 w 343853"/>
              <a:gd name="connsiteY19" fmla="*/ 339091 h 852488"/>
              <a:gd name="connsiteX20" fmla="*/ 46673 w 343853"/>
              <a:gd name="connsiteY20" fmla="*/ 320993 h 852488"/>
              <a:gd name="connsiteX21" fmla="*/ 46673 w 343853"/>
              <a:gd name="connsiteY21" fmla="*/ 256223 h 852488"/>
              <a:gd name="connsiteX22" fmla="*/ 45720 w 343853"/>
              <a:gd name="connsiteY22" fmla="*/ 191453 h 852488"/>
              <a:gd name="connsiteX23" fmla="*/ 34290 w 343853"/>
              <a:gd name="connsiteY23" fmla="*/ 176213 h 852488"/>
              <a:gd name="connsiteX24" fmla="*/ 124778 w 343853"/>
              <a:gd name="connsiteY24" fmla="*/ 115253 h 852488"/>
              <a:gd name="connsiteX25" fmla="*/ 105728 w 343853"/>
              <a:gd name="connsiteY25" fmla="*/ 134303 h 852488"/>
              <a:gd name="connsiteX26" fmla="*/ 105728 w 343853"/>
              <a:gd name="connsiteY26" fmla="*/ 278131 h 852488"/>
              <a:gd name="connsiteX27" fmla="*/ 124778 w 343853"/>
              <a:gd name="connsiteY27" fmla="*/ 297181 h 852488"/>
              <a:gd name="connsiteX28" fmla="*/ 232411 w 343853"/>
              <a:gd name="connsiteY28" fmla="*/ 297181 h 852488"/>
              <a:gd name="connsiteX29" fmla="*/ 250508 w 343853"/>
              <a:gd name="connsiteY29" fmla="*/ 278131 h 852488"/>
              <a:gd name="connsiteX30" fmla="*/ 250508 w 343853"/>
              <a:gd name="connsiteY30" fmla="*/ 134303 h 852488"/>
              <a:gd name="connsiteX31" fmla="*/ 231458 w 343853"/>
              <a:gd name="connsiteY31" fmla="*/ 115253 h 852488"/>
              <a:gd name="connsiteX32" fmla="*/ 18098 w 343853"/>
              <a:gd name="connsiteY32" fmla="*/ 0 h 852488"/>
              <a:gd name="connsiteX33" fmla="*/ 325755 w 343853"/>
              <a:gd name="connsiteY33" fmla="*/ 0 h 852488"/>
              <a:gd name="connsiteX34" fmla="*/ 343853 w 343853"/>
              <a:gd name="connsiteY34" fmla="*/ 18097 h 852488"/>
              <a:gd name="connsiteX35" fmla="*/ 343853 w 343853"/>
              <a:gd name="connsiteY35" fmla="*/ 479108 h 852488"/>
              <a:gd name="connsiteX36" fmla="*/ 325755 w 343853"/>
              <a:gd name="connsiteY36" fmla="*/ 497205 h 852488"/>
              <a:gd name="connsiteX37" fmla="*/ 18098 w 343853"/>
              <a:gd name="connsiteY37" fmla="*/ 497205 h 852488"/>
              <a:gd name="connsiteX38" fmla="*/ 0 w 343853"/>
              <a:gd name="connsiteY38" fmla="*/ 479108 h 852488"/>
              <a:gd name="connsiteX39" fmla="*/ 0 w 343853"/>
              <a:gd name="connsiteY39" fmla="*/ 18097 h 852488"/>
              <a:gd name="connsiteX40" fmla="*/ 18098 w 343853"/>
              <a:gd name="connsiteY40" fmla="*/ 0 h 85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43853" h="852488">
                <a:moveTo>
                  <a:pt x="90487" y="561975"/>
                </a:moveTo>
                <a:cubicBezTo>
                  <a:pt x="90487" y="564833"/>
                  <a:pt x="90487" y="567690"/>
                  <a:pt x="90487" y="570547"/>
                </a:cubicBezTo>
                <a:cubicBezTo>
                  <a:pt x="143827" y="570547"/>
                  <a:pt x="198120" y="570547"/>
                  <a:pt x="251460" y="570547"/>
                </a:cubicBezTo>
                <a:cubicBezTo>
                  <a:pt x="251460" y="567690"/>
                  <a:pt x="251460" y="564833"/>
                  <a:pt x="251460" y="561975"/>
                </a:cubicBezTo>
                <a:cubicBezTo>
                  <a:pt x="198120" y="561975"/>
                  <a:pt x="143827" y="561975"/>
                  <a:pt x="90487" y="561975"/>
                </a:cubicBezTo>
                <a:close/>
                <a:moveTo>
                  <a:pt x="37148" y="511493"/>
                </a:moveTo>
                <a:cubicBezTo>
                  <a:pt x="126683" y="511493"/>
                  <a:pt x="216218" y="511493"/>
                  <a:pt x="305753" y="511493"/>
                </a:cubicBezTo>
                <a:cubicBezTo>
                  <a:pt x="313373" y="509588"/>
                  <a:pt x="322898" y="510540"/>
                  <a:pt x="329566" y="517208"/>
                </a:cubicBezTo>
                <a:cubicBezTo>
                  <a:pt x="344806" y="521018"/>
                  <a:pt x="342900" y="533400"/>
                  <a:pt x="342900" y="544830"/>
                </a:cubicBezTo>
                <a:cubicBezTo>
                  <a:pt x="342900" y="636270"/>
                  <a:pt x="341948" y="727710"/>
                  <a:pt x="343853" y="820103"/>
                </a:cubicBezTo>
                <a:cubicBezTo>
                  <a:pt x="343853" y="844868"/>
                  <a:pt x="334328" y="852488"/>
                  <a:pt x="310516" y="852488"/>
                </a:cubicBezTo>
                <a:cubicBezTo>
                  <a:pt x="217170" y="851535"/>
                  <a:pt x="124778" y="852488"/>
                  <a:pt x="31433" y="852488"/>
                </a:cubicBezTo>
                <a:cubicBezTo>
                  <a:pt x="14288" y="852488"/>
                  <a:pt x="953" y="851535"/>
                  <a:pt x="953" y="829628"/>
                </a:cubicBezTo>
                <a:cubicBezTo>
                  <a:pt x="953" y="730568"/>
                  <a:pt x="953" y="631508"/>
                  <a:pt x="1906" y="532448"/>
                </a:cubicBezTo>
                <a:cubicBezTo>
                  <a:pt x="1906" y="527685"/>
                  <a:pt x="5716" y="523875"/>
                  <a:pt x="8573" y="519113"/>
                </a:cubicBezTo>
                <a:cubicBezTo>
                  <a:pt x="17145" y="511493"/>
                  <a:pt x="26670" y="511493"/>
                  <a:pt x="37148" y="511493"/>
                </a:cubicBezTo>
                <a:close/>
                <a:moveTo>
                  <a:pt x="34290" y="176213"/>
                </a:moveTo>
                <a:cubicBezTo>
                  <a:pt x="26670" y="176213"/>
                  <a:pt x="24765" y="183833"/>
                  <a:pt x="24765" y="190501"/>
                </a:cubicBezTo>
                <a:cubicBezTo>
                  <a:pt x="23813" y="235268"/>
                  <a:pt x="24765" y="279083"/>
                  <a:pt x="24765" y="323851"/>
                </a:cubicBezTo>
                <a:cubicBezTo>
                  <a:pt x="25718" y="330518"/>
                  <a:pt x="26670" y="340043"/>
                  <a:pt x="37148" y="339091"/>
                </a:cubicBezTo>
                <a:cubicBezTo>
                  <a:pt x="47625" y="338138"/>
                  <a:pt x="46673" y="328613"/>
                  <a:pt x="46673" y="320993"/>
                </a:cubicBezTo>
                <a:cubicBezTo>
                  <a:pt x="46673" y="299086"/>
                  <a:pt x="46673" y="278131"/>
                  <a:pt x="46673" y="256223"/>
                </a:cubicBezTo>
                <a:cubicBezTo>
                  <a:pt x="46673" y="234316"/>
                  <a:pt x="46673" y="213361"/>
                  <a:pt x="45720" y="191453"/>
                </a:cubicBezTo>
                <a:cubicBezTo>
                  <a:pt x="45720" y="184786"/>
                  <a:pt x="44768" y="175261"/>
                  <a:pt x="34290" y="176213"/>
                </a:cubicBezTo>
                <a:close/>
                <a:moveTo>
                  <a:pt x="124778" y="115253"/>
                </a:moveTo>
                <a:cubicBezTo>
                  <a:pt x="114300" y="115253"/>
                  <a:pt x="105728" y="123825"/>
                  <a:pt x="105728" y="134303"/>
                </a:cubicBezTo>
                <a:lnTo>
                  <a:pt x="105728" y="278131"/>
                </a:lnTo>
                <a:cubicBezTo>
                  <a:pt x="105728" y="288608"/>
                  <a:pt x="114300" y="297181"/>
                  <a:pt x="124778" y="297181"/>
                </a:cubicBezTo>
                <a:lnTo>
                  <a:pt x="232411" y="297181"/>
                </a:lnTo>
                <a:cubicBezTo>
                  <a:pt x="242888" y="297181"/>
                  <a:pt x="251461" y="288608"/>
                  <a:pt x="250508" y="278131"/>
                </a:cubicBezTo>
                <a:lnTo>
                  <a:pt x="250508" y="134303"/>
                </a:lnTo>
                <a:cubicBezTo>
                  <a:pt x="250508" y="123825"/>
                  <a:pt x="241936" y="115253"/>
                  <a:pt x="231458" y="115253"/>
                </a:cubicBezTo>
                <a:close/>
                <a:moveTo>
                  <a:pt x="18098" y="0"/>
                </a:moveTo>
                <a:lnTo>
                  <a:pt x="325755" y="0"/>
                </a:lnTo>
                <a:cubicBezTo>
                  <a:pt x="336233" y="0"/>
                  <a:pt x="343853" y="8572"/>
                  <a:pt x="343853" y="18097"/>
                </a:cubicBezTo>
                <a:lnTo>
                  <a:pt x="343853" y="479108"/>
                </a:lnTo>
                <a:cubicBezTo>
                  <a:pt x="343853" y="489585"/>
                  <a:pt x="336233" y="497205"/>
                  <a:pt x="325755" y="497205"/>
                </a:cubicBezTo>
                <a:lnTo>
                  <a:pt x="18098" y="497205"/>
                </a:lnTo>
                <a:cubicBezTo>
                  <a:pt x="7620" y="497205"/>
                  <a:pt x="0" y="488633"/>
                  <a:pt x="0" y="479108"/>
                </a:cubicBezTo>
                <a:lnTo>
                  <a:pt x="0" y="18097"/>
                </a:lnTo>
                <a:cubicBezTo>
                  <a:pt x="0" y="7620"/>
                  <a:pt x="8573" y="0"/>
                  <a:pt x="1809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37" name="Freeform: Shape 52">
            <a:extLst>
              <a:ext uri="{FF2B5EF4-FFF2-40B4-BE49-F238E27FC236}">
                <a16:creationId xmlns:a16="http://schemas.microsoft.com/office/drawing/2014/main" id="{18D1E1D8-14FA-FB75-6C71-2A3D7084CAC9}"/>
              </a:ext>
            </a:extLst>
          </p:cNvPr>
          <p:cNvSpPr/>
          <p:nvPr/>
        </p:nvSpPr>
        <p:spPr>
          <a:xfrm>
            <a:off x="5871565" y="2544545"/>
            <a:ext cx="375943" cy="260592"/>
          </a:xfrm>
          <a:custGeom>
            <a:avLst/>
            <a:gdLst>
              <a:gd name="connsiteX0" fmla="*/ 744050 w 911912"/>
              <a:gd name="connsiteY0" fmla="*/ 236257 h 658539"/>
              <a:gd name="connsiteX1" fmla="*/ 719285 w 911912"/>
              <a:gd name="connsiteY1" fmla="*/ 263880 h 658539"/>
              <a:gd name="connsiteX2" fmla="*/ 747860 w 911912"/>
              <a:gd name="connsiteY2" fmla="*/ 288645 h 658539"/>
              <a:gd name="connsiteX3" fmla="*/ 772625 w 911912"/>
              <a:gd name="connsiteY3" fmla="*/ 260070 h 658539"/>
              <a:gd name="connsiteX4" fmla="*/ 744050 w 911912"/>
              <a:gd name="connsiteY4" fmla="*/ 236257 h 658539"/>
              <a:gd name="connsiteX5" fmla="*/ 775959 w 911912"/>
              <a:gd name="connsiteY5" fmla="*/ 1942 h 658539"/>
              <a:gd name="connsiteX6" fmla="*/ 792627 w 911912"/>
              <a:gd name="connsiteY6" fmla="*/ 2895 h 658539"/>
              <a:gd name="connsiteX7" fmla="*/ 802152 w 911912"/>
              <a:gd name="connsiteY7" fmla="*/ 32422 h 658539"/>
              <a:gd name="connsiteX8" fmla="*/ 775482 w 911912"/>
              <a:gd name="connsiteY8" fmla="*/ 91477 h 658539"/>
              <a:gd name="connsiteX9" fmla="*/ 791675 w 911912"/>
              <a:gd name="connsiteY9" fmla="*/ 133387 h 658539"/>
              <a:gd name="connsiteX10" fmla="*/ 839300 w 911912"/>
              <a:gd name="connsiteY10" fmla="*/ 119100 h 658539"/>
              <a:gd name="connsiteX11" fmla="*/ 865017 w 911912"/>
              <a:gd name="connsiteY11" fmla="*/ 59092 h 658539"/>
              <a:gd name="connsiteX12" fmla="*/ 892640 w 911912"/>
              <a:gd name="connsiteY12" fmla="*/ 45757 h 658539"/>
              <a:gd name="connsiteX13" fmla="*/ 902165 w 911912"/>
              <a:gd name="connsiteY13" fmla="*/ 74332 h 658539"/>
              <a:gd name="connsiteX14" fmla="*/ 886925 w 911912"/>
              <a:gd name="connsiteY14" fmla="*/ 109575 h 658539"/>
              <a:gd name="connsiteX15" fmla="*/ 897402 w 911912"/>
              <a:gd name="connsiteY15" fmla="*/ 171487 h 658539"/>
              <a:gd name="connsiteX16" fmla="*/ 909785 w 911912"/>
              <a:gd name="connsiteY16" fmla="*/ 216255 h 658539"/>
              <a:gd name="connsiteX17" fmla="*/ 849777 w 911912"/>
              <a:gd name="connsiteY17" fmla="*/ 368655 h 658539"/>
              <a:gd name="connsiteX18" fmla="*/ 722142 w 911912"/>
              <a:gd name="connsiteY18" fmla="*/ 420090 h 658539"/>
              <a:gd name="connsiteX19" fmla="*/ 686900 w 911912"/>
              <a:gd name="connsiteY19" fmla="*/ 444855 h 658539"/>
              <a:gd name="connsiteX20" fmla="*/ 684995 w 911912"/>
              <a:gd name="connsiteY20" fmla="*/ 460095 h 658539"/>
              <a:gd name="connsiteX21" fmla="*/ 548787 w 911912"/>
              <a:gd name="connsiteY21" fmla="*/ 522007 h 658539"/>
              <a:gd name="connsiteX22" fmla="*/ 441155 w 911912"/>
              <a:gd name="connsiteY22" fmla="*/ 472477 h 658539"/>
              <a:gd name="connsiteX23" fmla="*/ 372575 w 911912"/>
              <a:gd name="connsiteY23" fmla="*/ 499147 h 658539"/>
              <a:gd name="connsiteX24" fmla="*/ 334475 w 911912"/>
              <a:gd name="connsiteY24" fmla="*/ 569632 h 658539"/>
              <a:gd name="connsiteX25" fmla="*/ 164930 w 911912"/>
              <a:gd name="connsiteY25" fmla="*/ 655357 h 658539"/>
              <a:gd name="connsiteX26" fmla="*/ 19197 w 911912"/>
              <a:gd name="connsiteY26" fmla="*/ 626782 h 658539"/>
              <a:gd name="connsiteX27" fmla="*/ 147 w 911912"/>
              <a:gd name="connsiteY27" fmla="*/ 606780 h 658539"/>
              <a:gd name="connsiteX28" fmla="*/ 21102 w 911912"/>
              <a:gd name="connsiteY28" fmla="*/ 595350 h 658539"/>
              <a:gd name="connsiteX29" fmla="*/ 171597 w 911912"/>
              <a:gd name="connsiteY29" fmla="*/ 617257 h 658539"/>
              <a:gd name="connsiteX30" fmla="*/ 300185 w 911912"/>
              <a:gd name="connsiteY30" fmla="*/ 553440 h 658539"/>
              <a:gd name="connsiteX31" fmla="*/ 344952 w 911912"/>
              <a:gd name="connsiteY31" fmla="*/ 473430 h 658539"/>
              <a:gd name="connsiteX32" fmla="*/ 447822 w 911912"/>
              <a:gd name="connsiteY32" fmla="*/ 435330 h 658539"/>
              <a:gd name="connsiteX33" fmla="*/ 562122 w 911912"/>
              <a:gd name="connsiteY33" fmla="*/ 486765 h 658539"/>
              <a:gd name="connsiteX34" fmla="*/ 648800 w 911912"/>
              <a:gd name="connsiteY34" fmla="*/ 448665 h 658539"/>
              <a:gd name="connsiteX35" fmla="*/ 624987 w 911912"/>
              <a:gd name="connsiteY35" fmla="*/ 374370 h 658539"/>
              <a:gd name="connsiteX36" fmla="*/ 589745 w 911912"/>
              <a:gd name="connsiteY36" fmla="*/ 275310 h 658539"/>
              <a:gd name="connsiteX37" fmla="*/ 650705 w 911912"/>
              <a:gd name="connsiteY37" fmla="*/ 115290 h 658539"/>
              <a:gd name="connsiteX38" fmla="*/ 701187 w 911912"/>
              <a:gd name="connsiteY38" fmla="*/ 92430 h 658539"/>
              <a:gd name="connsiteX39" fmla="*/ 740240 w 911912"/>
              <a:gd name="connsiteY39" fmla="*/ 71475 h 658539"/>
              <a:gd name="connsiteX40" fmla="*/ 765005 w 911912"/>
              <a:gd name="connsiteY40" fmla="*/ 15277 h 658539"/>
              <a:gd name="connsiteX41" fmla="*/ 775959 w 911912"/>
              <a:gd name="connsiteY41" fmla="*/ 1942 h 65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1912" h="658539">
                <a:moveTo>
                  <a:pt x="744050" y="236257"/>
                </a:moveTo>
                <a:cubicBezTo>
                  <a:pt x="726905" y="237210"/>
                  <a:pt x="718332" y="248640"/>
                  <a:pt x="719285" y="263880"/>
                </a:cubicBezTo>
                <a:cubicBezTo>
                  <a:pt x="721190" y="279120"/>
                  <a:pt x="732620" y="289597"/>
                  <a:pt x="747860" y="288645"/>
                </a:cubicBezTo>
                <a:cubicBezTo>
                  <a:pt x="764052" y="287692"/>
                  <a:pt x="771672" y="276262"/>
                  <a:pt x="772625" y="260070"/>
                </a:cubicBezTo>
                <a:cubicBezTo>
                  <a:pt x="769767" y="244830"/>
                  <a:pt x="761195" y="235305"/>
                  <a:pt x="744050" y="236257"/>
                </a:cubicBezTo>
                <a:close/>
                <a:moveTo>
                  <a:pt x="775959" y="1942"/>
                </a:moveTo>
                <a:cubicBezTo>
                  <a:pt x="780483" y="-677"/>
                  <a:pt x="785960" y="-915"/>
                  <a:pt x="792627" y="2895"/>
                </a:cubicBezTo>
                <a:cubicBezTo>
                  <a:pt x="803105" y="8610"/>
                  <a:pt x="807867" y="19087"/>
                  <a:pt x="802152" y="32422"/>
                </a:cubicBezTo>
                <a:cubicBezTo>
                  <a:pt x="792627" y="52425"/>
                  <a:pt x="786912" y="73380"/>
                  <a:pt x="775482" y="91477"/>
                </a:cubicBezTo>
                <a:cubicBezTo>
                  <a:pt x="762147" y="114337"/>
                  <a:pt x="769767" y="126720"/>
                  <a:pt x="791675" y="133387"/>
                </a:cubicBezTo>
                <a:cubicBezTo>
                  <a:pt x="810725" y="139102"/>
                  <a:pt x="830727" y="150532"/>
                  <a:pt x="839300" y="119100"/>
                </a:cubicBezTo>
                <a:cubicBezTo>
                  <a:pt x="845015" y="98145"/>
                  <a:pt x="855492" y="79095"/>
                  <a:pt x="865017" y="59092"/>
                </a:cubicBezTo>
                <a:cubicBezTo>
                  <a:pt x="870732" y="47662"/>
                  <a:pt x="880257" y="40995"/>
                  <a:pt x="892640" y="45757"/>
                </a:cubicBezTo>
                <a:cubicBezTo>
                  <a:pt x="905975" y="51472"/>
                  <a:pt x="906927" y="62902"/>
                  <a:pt x="902165" y="74332"/>
                </a:cubicBezTo>
                <a:cubicBezTo>
                  <a:pt x="897402" y="85762"/>
                  <a:pt x="891687" y="97192"/>
                  <a:pt x="886925" y="109575"/>
                </a:cubicBezTo>
                <a:cubicBezTo>
                  <a:pt x="877400" y="132435"/>
                  <a:pt x="856445" y="155295"/>
                  <a:pt x="897402" y="171487"/>
                </a:cubicBezTo>
                <a:cubicBezTo>
                  <a:pt x="911690" y="177202"/>
                  <a:pt x="914547" y="199110"/>
                  <a:pt x="909785" y="216255"/>
                </a:cubicBezTo>
                <a:cubicBezTo>
                  <a:pt x="895497" y="268642"/>
                  <a:pt x="878352" y="321030"/>
                  <a:pt x="849777" y="368655"/>
                </a:cubicBezTo>
                <a:cubicBezTo>
                  <a:pt x="820250" y="417232"/>
                  <a:pt x="776435" y="434377"/>
                  <a:pt x="722142" y="420090"/>
                </a:cubicBezTo>
                <a:cubicBezTo>
                  <a:pt x="694520" y="412470"/>
                  <a:pt x="688805" y="421995"/>
                  <a:pt x="686900" y="444855"/>
                </a:cubicBezTo>
                <a:cubicBezTo>
                  <a:pt x="686900" y="449617"/>
                  <a:pt x="685947" y="455332"/>
                  <a:pt x="684995" y="460095"/>
                </a:cubicBezTo>
                <a:cubicBezTo>
                  <a:pt x="665945" y="542962"/>
                  <a:pt x="624035" y="562012"/>
                  <a:pt x="548787" y="522007"/>
                </a:cubicBezTo>
                <a:cubicBezTo>
                  <a:pt x="514497" y="502957"/>
                  <a:pt x="480207" y="482955"/>
                  <a:pt x="441155" y="472477"/>
                </a:cubicBezTo>
                <a:cubicBezTo>
                  <a:pt x="410675" y="463905"/>
                  <a:pt x="388767" y="472477"/>
                  <a:pt x="372575" y="499147"/>
                </a:cubicBezTo>
                <a:cubicBezTo>
                  <a:pt x="359240" y="522007"/>
                  <a:pt x="346857" y="545820"/>
                  <a:pt x="334475" y="569632"/>
                </a:cubicBezTo>
                <a:cubicBezTo>
                  <a:pt x="297327" y="640117"/>
                  <a:pt x="243987" y="668692"/>
                  <a:pt x="164930" y="655357"/>
                </a:cubicBezTo>
                <a:cubicBezTo>
                  <a:pt x="116352" y="647737"/>
                  <a:pt x="67775" y="636307"/>
                  <a:pt x="19197" y="626782"/>
                </a:cubicBezTo>
                <a:cubicBezTo>
                  <a:pt x="15387" y="618210"/>
                  <a:pt x="-1758" y="621067"/>
                  <a:pt x="147" y="606780"/>
                </a:cubicBezTo>
                <a:cubicBezTo>
                  <a:pt x="2052" y="596302"/>
                  <a:pt x="13482" y="598207"/>
                  <a:pt x="21102" y="595350"/>
                </a:cubicBezTo>
                <a:cubicBezTo>
                  <a:pt x="72537" y="591540"/>
                  <a:pt x="121115" y="611542"/>
                  <a:pt x="171597" y="617257"/>
                </a:cubicBezTo>
                <a:cubicBezTo>
                  <a:pt x="236367" y="624877"/>
                  <a:pt x="268752" y="609637"/>
                  <a:pt x="300185" y="553440"/>
                </a:cubicBezTo>
                <a:cubicBezTo>
                  <a:pt x="315425" y="526770"/>
                  <a:pt x="328760" y="499147"/>
                  <a:pt x="344952" y="473430"/>
                </a:cubicBezTo>
                <a:cubicBezTo>
                  <a:pt x="369717" y="436282"/>
                  <a:pt x="404007" y="424852"/>
                  <a:pt x="447822" y="435330"/>
                </a:cubicBezTo>
                <a:cubicBezTo>
                  <a:pt x="489732" y="444855"/>
                  <a:pt x="525927" y="466762"/>
                  <a:pt x="562122" y="486765"/>
                </a:cubicBezTo>
                <a:cubicBezTo>
                  <a:pt x="619272" y="518197"/>
                  <a:pt x="632607" y="511530"/>
                  <a:pt x="648800" y="448665"/>
                </a:cubicBezTo>
                <a:cubicBezTo>
                  <a:pt x="657372" y="418185"/>
                  <a:pt x="656420" y="395325"/>
                  <a:pt x="624987" y="374370"/>
                </a:cubicBezTo>
                <a:cubicBezTo>
                  <a:pt x="591650" y="352462"/>
                  <a:pt x="583077" y="312457"/>
                  <a:pt x="589745" y="275310"/>
                </a:cubicBezTo>
                <a:cubicBezTo>
                  <a:pt x="600222" y="219112"/>
                  <a:pt x="624035" y="165772"/>
                  <a:pt x="650705" y="115290"/>
                </a:cubicBezTo>
                <a:cubicBezTo>
                  <a:pt x="662135" y="94335"/>
                  <a:pt x="680232" y="84810"/>
                  <a:pt x="701187" y="92430"/>
                </a:cubicBezTo>
                <a:cubicBezTo>
                  <a:pt x="725000" y="101955"/>
                  <a:pt x="732620" y="89572"/>
                  <a:pt x="740240" y="71475"/>
                </a:cubicBezTo>
                <a:cubicBezTo>
                  <a:pt x="747860" y="52425"/>
                  <a:pt x="756432" y="34327"/>
                  <a:pt x="765005" y="15277"/>
                </a:cubicBezTo>
                <a:cubicBezTo>
                  <a:pt x="767863" y="9562"/>
                  <a:pt x="771435" y="4562"/>
                  <a:pt x="775959" y="19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38" name="Freeform: Shape 53">
            <a:extLst>
              <a:ext uri="{FF2B5EF4-FFF2-40B4-BE49-F238E27FC236}">
                <a16:creationId xmlns:a16="http://schemas.microsoft.com/office/drawing/2014/main" id="{3B99B4E8-8039-980E-6173-610FA4767592}"/>
              </a:ext>
            </a:extLst>
          </p:cNvPr>
          <p:cNvSpPr/>
          <p:nvPr/>
        </p:nvSpPr>
        <p:spPr>
          <a:xfrm>
            <a:off x="8134205" y="4020973"/>
            <a:ext cx="405278" cy="248387"/>
          </a:xfrm>
          <a:custGeom>
            <a:avLst/>
            <a:gdLst>
              <a:gd name="connsiteX0" fmla="*/ 181928 w 983069"/>
              <a:gd name="connsiteY0" fmla="*/ 557212 h 627697"/>
              <a:gd name="connsiteX1" fmla="*/ 183833 w 983069"/>
              <a:gd name="connsiteY1" fmla="*/ 562927 h 627697"/>
              <a:gd name="connsiteX2" fmla="*/ 442913 w 983069"/>
              <a:gd name="connsiteY2" fmla="*/ 562927 h 627697"/>
              <a:gd name="connsiteX3" fmla="*/ 442913 w 983069"/>
              <a:gd name="connsiteY3" fmla="*/ 557212 h 627697"/>
              <a:gd name="connsiteX4" fmla="*/ 181928 w 983069"/>
              <a:gd name="connsiteY4" fmla="*/ 557212 h 627697"/>
              <a:gd name="connsiteX5" fmla="*/ 741998 w 983069"/>
              <a:gd name="connsiteY5" fmla="*/ 529590 h 627697"/>
              <a:gd name="connsiteX6" fmla="*/ 719138 w 983069"/>
              <a:gd name="connsiteY6" fmla="*/ 550545 h 627697"/>
              <a:gd name="connsiteX7" fmla="*/ 739140 w 983069"/>
              <a:gd name="connsiteY7" fmla="*/ 573405 h 627697"/>
              <a:gd name="connsiteX8" fmla="*/ 762953 w 983069"/>
              <a:gd name="connsiteY8" fmla="*/ 553403 h 627697"/>
              <a:gd name="connsiteX9" fmla="*/ 741998 w 983069"/>
              <a:gd name="connsiteY9" fmla="*/ 529590 h 627697"/>
              <a:gd name="connsiteX10" fmla="*/ 160973 w 983069"/>
              <a:gd name="connsiteY10" fmla="*/ 504825 h 627697"/>
              <a:gd name="connsiteX11" fmla="*/ 790575 w 983069"/>
              <a:gd name="connsiteY11" fmla="*/ 504825 h 627697"/>
              <a:gd name="connsiteX12" fmla="*/ 805815 w 983069"/>
              <a:gd name="connsiteY12" fmla="*/ 520065 h 627697"/>
              <a:gd name="connsiteX13" fmla="*/ 805815 w 983069"/>
              <a:gd name="connsiteY13" fmla="*/ 612457 h 627697"/>
              <a:gd name="connsiteX14" fmla="*/ 790575 w 983069"/>
              <a:gd name="connsiteY14" fmla="*/ 627697 h 627697"/>
              <a:gd name="connsiteX15" fmla="*/ 160973 w 983069"/>
              <a:gd name="connsiteY15" fmla="*/ 627697 h 627697"/>
              <a:gd name="connsiteX16" fmla="*/ 145733 w 983069"/>
              <a:gd name="connsiteY16" fmla="*/ 612457 h 627697"/>
              <a:gd name="connsiteX17" fmla="*/ 145733 w 983069"/>
              <a:gd name="connsiteY17" fmla="*/ 520065 h 627697"/>
              <a:gd name="connsiteX18" fmla="*/ 160973 w 983069"/>
              <a:gd name="connsiteY18" fmla="*/ 504825 h 627697"/>
              <a:gd name="connsiteX19" fmla="*/ 382905 w 983069"/>
              <a:gd name="connsiteY19" fmla="*/ 382904 h 627697"/>
              <a:gd name="connsiteX20" fmla="*/ 596265 w 983069"/>
              <a:gd name="connsiteY20" fmla="*/ 382904 h 627697"/>
              <a:gd name="connsiteX21" fmla="*/ 620078 w 983069"/>
              <a:gd name="connsiteY21" fmla="*/ 403859 h 627697"/>
              <a:gd name="connsiteX22" fmla="*/ 597218 w 983069"/>
              <a:gd name="connsiteY22" fmla="*/ 421004 h 627697"/>
              <a:gd name="connsiteX23" fmla="*/ 490538 w 983069"/>
              <a:gd name="connsiteY23" fmla="*/ 421004 h 627697"/>
              <a:gd name="connsiteX24" fmla="*/ 383858 w 983069"/>
              <a:gd name="connsiteY24" fmla="*/ 421004 h 627697"/>
              <a:gd name="connsiteX25" fmla="*/ 361950 w 983069"/>
              <a:gd name="connsiteY25" fmla="*/ 401954 h 627697"/>
              <a:gd name="connsiteX26" fmla="*/ 382905 w 983069"/>
              <a:gd name="connsiteY26" fmla="*/ 382904 h 627697"/>
              <a:gd name="connsiteX27" fmla="*/ 880111 w 983069"/>
              <a:gd name="connsiteY27" fmla="*/ 159065 h 627697"/>
              <a:gd name="connsiteX28" fmla="*/ 804863 w 983069"/>
              <a:gd name="connsiteY28" fmla="*/ 234313 h 627697"/>
              <a:gd name="connsiteX29" fmla="*/ 882016 w 983069"/>
              <a:gd name="connsiteY29" fmla="*/ 311465 h 627697"/>
              <a:gd name="connsiteX30" fmla="*/ 954406 w 983069"/>
              <a:gd name="connsiteY30" fmla="*/ 233361 h 627697"/>
              <a:gd name="connsiteX31" fmla="*/ 880111 w 983069"/>
              <a:gd name="connsiteY31" fmla="*/ 159065 h 627697"/>
              <a:gd name="connsiteX32" fmla="*/ 104776 w 983069"/>
              <a:gd name="connsiteY32" fmla="*/ 158115 h 627697"/>
              <a:gd name="connsiteX33" fmla="*/ 26671 w 983069"/>
              <a:gd name="connsiteY33" fmla="*/ 231457 h 627697"/>
              <a:gd name="connsiteX34" fmla="*/ 99061 w 983069"/>
              <a:gd name="connsiteY34" fmla="*/ 310515 h 627697"/>
              <a:gd name="connsiteX35" fmla="*/ 178118 w 983069"/>
              <a:gd name="connsiteY35" fmla="*/ 234315 h 627697"/>
              <a:gd name="connsiteX36" fmla="*/ 104776 w 983069"/>
              <a:gd name="connsiteY36" fmla="*/ 158115 h 627697"/>
              <a:gd name="connsiteX37" fmla="*/ 802006 w 983069"/>
              <a:gd name="connsiteY37" fmla="*/ 123823 h 627697"/>
              <a:gd name="connsiteX38" fmla="*/ 959168 w 983069"/>
              <a:gd name="connsiteY38" fmla="*/ 123823 h 627697"/>
              <a:gd name="connsiteX39" fmla="*/ 982981 w 983069"/>
              <a:gd name="connsiteY39" fmla="*/ 148588 h 627697"/>
              <a:gd name="connsiteX40" fmla="*/ 982981 w 983069"/>
              <a:gd name="connsiteY40" fmla="*/ 274318 h 627697"/>
              <a:gd name="connsiteX41" fmla="*/ 982981 w 983069"/>
              <a:gd name="connsiteY41" fmla="*/ 397190 h 627697"/>
              <a:gd name="connsiteX42" fmla="*/ 959168 w 983069"/>
              <a:gd name="connsiteY42" fmla="*/ 421956 h 627697"/>
              <a:gd name="connsiteX43" fmla="*/ 798196 w 983069"/>
              <a:gd name="connsiteY43" fmla="*/ 421956 h 627697"/>
              <a:gd name="connsiteX44" fmla="*/ 776288 w 983069"/>
              <a:gd name="connsiteY44" fmla="*/ 399096 h 627697"/>
              <a:gd name="connsiteX45" fmla="*/ 776288 w 983069"/>
              <a:gd name="connsiteY45" fmla="*/ 146683 h 627697"/>
              <a:gd name="connsiteX46" fmla="*/ 802006 w 983069"/>
              <a:gd name="connsiteY46" fmla="*/ 123823 h 627697"/>
              <a:gd name="connsiteX47" fmla="*/ 29528 w 983069"/>
              <a:gd name="connsiteY47" fmla="*/ 120967 h 627697"/>
              <a:gd name="connsiteX48" fmla="*/ 178118 w 983069"/>
              <a:gd name="connsiteY48" fmla="*/ 120967 h 627697"/>
              <a:gd name="connsiteX49" fmla="*/ 206693 w 983069"/>
              <a:gd name="connsiteY49" fmla="*/ 149542 h 627697"/>
              <a:gd name="connsiteX50" fmla="*/ 205740 w 983069"/>
              <a:gd name="connsiteY50" fmla="*/ 273367 h 627697"/>
              <a:gd name="connsiteX51" fmla="*/ 205740 w 983069"/>
              <a:gd name="connsiteY51" fmla="*/ 391477 h 627697"/>
              <a:gd name="connsiteX52" fmla="*/ 178118 w 983069"/>
              <a:gd name="connsiteY52" fmla="*/ 421004 h 627697"/>
              <a:gd name="connsiteX53" fmla="*/ 25718 w 983069"/>
              <a:gd name="connsiteY53" fmla="*/ 421004 h 627697"/>
              <a:gd name="connsiteX54" fmla="*/ 0 w 983069"/>
              <a:gd name="connsiteY54" fmla="*/ 393382 h 627697"/>
              <a:gd name="connsiteX55" fmla="*/ 0 w 983069"/>
              <a:gd name="connsiteY55" fmla="*/ 148590 h 627697"/>
              <a:gd name="connsiteX56" fmla="*/ 29528 w 983069"/>
              <a:gd name="connsiteY56" fmla="*/ 120967 h 627697"/>
              <a:gd name="connsiteX57" fmla="*/ 279083 w 983069"/>
              <a:gd name="connsiteY57" fmla="*/ 17144 h 627697"/>
              <a:gd name="connsiteX58" fmla="*/ 252413 w 983069"/>
              <a:gd name="connsiteY58" fmla="*/ 42862 h 627697"/>
              <a:gd name="connsiteX59" fmla="*/ 252413 w 983069"/>
              <a:gd name="connsiteY59" fmla="*/ 291464 h 627697"/>
              <a:gd name="connsiteX60" fmla="*/ 280988 w 983069"/>
              <a:gd name="connsiteY60" fmla="*/ 320039 h 627697"/>
              <a:gd name="connsiteX61" fmla="*/ 491491 w 983069"/>
              <a:gd name="connsiteY61" fmla="*/ 320039 h 627697"/>
              <a:gd name="connsiteX62" fmla="*/ 701993 w 983069"/>
              <a:gd name="connsiteY62" fmla="*/ 320039 h 627697"/>
              <a:gd name="connsiteX63" fmla="*/ 730568 w 983069"/>
              <a:gd name="connsiteY63" fmla="*/ 292416 h 627697"/>
              <a:gd name="connsiteX64" fmla="*/ 730568 w 983069"/>
              <a:gd name="connsiteY64" fmla="*/ 43814 h 627697"/>
              <a:gd name="connsiteX65" fmla="*/ 703898 w 983069"/>
              <a:gd name="connsiteY65" fmla="*/ 17144 h 627697"/>
              <a:gd name="connsiteX66" fmla="*/ 279083 w 983069"/>
              <a:gd name="connsiteY66" fmla="*/ 17144 h 627697"/>
              <a:gd name="connsiteX67" fmla="*/ 261938 w 983069"/>
              <a:gd name="connsiteY67" fmla="*/ 0 h 627697"/>
              <a:gd name="connsiteX68" fmla="*/ 721043 w 983069"/>
              <a:gd name="connsiteY68" fmla="*/ 0 h 627697"/>
              <a:gd name="connsiteX69" fmla="*/ 752475 w 983069"/>
              <a:gd name="connsiteY69" fmla="*/ 33338 h 627697"/>
              <a:gd name="connsiteX70" fmla="*/ 752475 w 983069"/>
              <a:gd name="connsiteY70" fmla="*/ 335280 h 627697"/>
              <a:gd name="connsiteX71" fmla="*/ 720091 w 983069"/>
              <a:gd name="connsiteY71" fmla="*/ 368617 h 627697"/>
              <a:gd name="connsiteX72" fmla="*/ 491491 w 983069"/>
              <a:gd name="connsiteY72" fmla="*/ 367665 h 627697"/>
              <a:gd name="connsiteX73" fmla="*/ 265748 w 983069"/>
              <a:gd name="connsiteY73" fmla="*/ 367665 h 627697"/>
              <a:gd name="connsiteX74" fmla="*/ 229553 w 983069"/>
              <a:gd name="connsiteY74" fmla="*/ 334328 h 627697"/>
              <a:gd name="connsiteX75" fmla="*/ 229553 w 983069"/>
              <a:gd name="connsiteY75" fmla="*/ 32385 h 627697"/>
              <a:gd name="connsiteX76" fmla="*/ 261938 w 983069"/>
              <a:gd name="connsiteY76" fmla="*/ 0 h 62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983069" h="627697">
                <a:moveTo>
                  <a:pt x="181928" y="557212"/>
                </a:moveTo>
                <a:cubicBezTo>
                  <a:pt x="181928" y="559117"/>
                  <a:pt x="182881" y="561022"/>
                  <a:pt x="183833" y="562927"/>
                </a:cubicBezTo>
                <a:cubicBezTo>
                  <a:pt x="269558" y="562927"/>
                  <a:pt x="356236" y="562927"/>
                  <a:pt x="442913" y="562927"/>
                </a:cubicBezTo>
                <a:cubicBezTo>
                  <a:pt x="442913" y="561022"/>
                  <a:pt x="442913" y="559117"/>
                  <a:pt x="442913" y="557212"/>
                </a:cubicBezTo>
                <a:cubicBezTo>
                  <a:pt x="355283" y="557212"/>
                  <a:pt x="268606" y="557212"/>
                  <a:pt x="181928" y="557212"/>
                </a:cubicBezTo>
                <a:close/>
                <a:moveTo>
                  <a:pt x="741998" y="529590"/>
                </a:moveTo>
                <a:cubicBezTo>
                  <a:pt x="729615" y="529590"/>
                  <a:pt x="719138" y="537210"/>
                  <a:pt x="719138" y="550545"/>
                </a:cubicBezTo>
                <a:cubicBezTo>
                  <a:pt x="718186" y="563880"/>
                  <a:pt x="725805" y="572453"/>
                  <a:pt x="739140" y="573405"/>
                </a:cubicBezTo>
                <a:cubicBezTo>
                  <a:pt x="753428" y="574357"/>
                  <a:pt x="760096" y="565785"/>
                  <a:pt x="762953" y="553403"/>
                </a:cubicBezTo>
                <a:cubicBezTo>
                  <a:pt x="762000" y="540067"/>
                  <a:pt x="755333" y="530542"/>
                  <a:pt x="741998" y="529590"/>
                </a:cubicBezTo>
                <a:close/>
                <a:moveTo>
                  <a:pt x="160973" y="504825"/>
                </a:moveTo>
                <a:lnTo>
                  <a:pt x="790575" y="504825"/>
                </a:lnTo>
                <a:cubicBezTo>
                  <a:pt x="799148" y="504825"/>
                  <a:pt x="805815" y="511492"/>
                  <a:pt x="805815" y="520065"/>
                </a:cubicBezTo>
                <a:lnTo>
                  <a:pt x="805815" y="612457"/>
                </a:lnTo>
                <a:cubicBezTo>
                  <a:pt x="805815" y="620078"/>
                  <a:pt x="799148" y="627697"/>
                  <a:pt x="790575" y="627697"/>
                </a:cubicBezTo>
                <a:lnTo>
                  <a:pt x="160973" y="627697"/>
                </a:lnTo>
                <a:cubicBezTo>
                  <a:pt x="152400" y="627697"/>
                  <a:pt x="145733" y="621030"/>
                  <a:pt x="145733" y="612457"/>
                </a:cubicBezTo>
                <a:lnTo>
                  <a:pt x="145733" y="520065"/>
                </a:lnTo>
                <a:cubicBezTo>
                  <a:pt x="145733" y="511492"/>
                  <a:pt x="152400" y="504825"/>
                  <a:pt x="160973" y="504825"/>
                </a:cubicBezTo>
                <a:close/>
                <a:moveTo>
                  <a:pt x="382905" y="382904"/>
                </a:moveTo>
                <a:cubicBezTo>
                  <a:pt x="454343" y="382904"/>
                  <a:pt x="524828" y="382904"/>
                  <a:pt x="596265" y="382904"/>
                </a:cubicBezTo>
                <a:cubicBezTo>
                  <a:pt x="611505" y="382904"/>
                  <a:pt x="620078" y="386714"/>
                  <a:pt x="620078" y="403859"/>
                </a:cubicBezTo>
                <a:cubicBezTo>
                  <a:pt x="620078" y="421957"/>
                  <a:pt x="608648" y="421004"/>
                  <a:pt x="597218" y="421004"/>
                </a:cubicBezTo>
                <a:cubicBezTo>
                  <a:pt x="561023" y="421004"/>
                  <a:pt x="525780" y="421004"/>
                  <a:pt x="490538" y="421004"/>
                </a:cubicBezTo>
                <a:cubicBezTo>
                  <a:pt x="455295" y="421004"/>
                  <a:pt x="419100" y="421004"/>
                  <a:pt x="383858" y="421004"/>
                </a:cubicBezTo>
                <a:cubicBezTo>
                  <a:pt x="370523" y="421004"/>
                  <a:pt x="361950" y="418147"/>
                  <a:pt x="361950" y="401954"/>
                </a:cubicBezTo>
                <a:cubicBezTo>
                  <a:pt x="361950" y="386714"/>
                  <a:pt x="369570" y="382904"/>
                  <a:pt x="382905" y="382904"/>
                </a:cubicBezTo>
                <a:close/>
                <a:moveTo>
                  <a:pt x="880111" y="159065"/>
                </a:moveTo>
                <a:cubicBezTo>
                  <a:pt x="838201" y="160018"/>
                  <a:pt x="804863" y="192403"/>
                  <a:pt x="804863" y="234313"/>
                </a:cubicBezTo>
                <a:cubicBezTo>
                  <a:pt x="804863" y="277176"/>
                  <a:pt x="840106" y="312418"/>
                  <a:pt x="882016" y="311465"/>
                </a:cubicBezTo>
                <a:cubicBezTo>
                  <a:pt x="922021" y="309561"/>
                  <a:pt x="955358" y="274318"/>
                  <a:pt x="954406" y="233361"/>
                </a:cubicBezTo>
                <a:cubicBezTo>
                  <a:pt x="953453" y="190498"/>
                  <a:pt x="921068" y="158113"/>
                  <a:pt x="880111" y="159065"/>
                </a:cubicBezTo>
                <a:close/>
                <a:moveTo>
                  <a:pt x="104776" y="158115"/>
                </a:moveTo>
                <a:cubicBezTo>
                  <a:pt x="63818" y="157162"/>
                  <a:pt x="28576" y="190500"/>
                  <a:pt x="26671" y="231457"/>
                </a:cubicBezTo>
                <a:cubicBezTo>
                  <a:pt x="24766" y="270510"/>
                  <a:pt x="60008" y="308610"/>
                  <a:pt x="99061" y="310515"/>
                </a:cubicBezTo>
                <a:cubicBezTo>
                  <a:pt x="140018" y="312420"/>
                  <a:pt x="177166" y="277177"/>
                  <a:pt x="178118" y="234315"/>
                </a:cubicBezTo>
                <a:cubicBezTo>
                  <a:pt x="179071" y="192405"/>
                  <a:pt x="146686" y="159067"/>
                  <a:pt x="104776" y="158115"/>
                </a:cubicBezTo>
                <a:close/>
                <a:moveTo>
                  <a:pt x="802006" y="123823"/>
                </a:moveTo>
                <a:cubicBezTo>
                  <a:pt x="854393" y="124776"/>
                  <a:pt x="906781" y="124776"/>
                  <a:pt x="959168" y="123823"/>
                </a:cubicBezTo>
                <a:cubicBezTo>
                  <a:pt x="977266" y="123823"/>
                  <a:pt x="983933" y="130490"/>
                  <a:pt x="982981" y="148588"/>
                </a:cubicBezTo>
                <a:cubicBezTo>
                  <a:pt x="982028" y="189546"/>
                  <a:pt x="982981" y="231456"/>
                  <a:pt x="982981" y="274318"/>
                </a:cubicBezTo>
                <a:cubicBezTo>
                  <a:pt x="982981" y="315276"/>
                  <a:pt x="982028" y="356233"/>
                  <a:pt x="982981" y="397190"/>
                </a:cubicBezTo>
                <a:cubicBezTo>
                  <a:pt x="982981" y="415288"/>
                  <a:pt x="977266" y="421956"/>
                  <a:pt x="959168" y="421956"/>
                </a:cubicBezTo>
                <a:cubicBezTo>
                  <a:pt x="905828" y="421003"/>
                  <a:pt x="851536" y="421003"/>
                  <a:pt x="798196" y="421956"/>
                </a:cubicBezTo>
                <a:cubicBezTo>
                  <a:pt x="781051" y="421956"/>
                  <a:pt x="776288" y="415288"/>
                  <a:pt x="776288" y="399096"/>
                </a:cubicBezTo>
                <a:cubicBezTo>
                  <a:pt x="777241" y="315276"/>
                  <a:pt x="777241" y="230503"/>
                  <a:pt x="776288" y="146683"/>
                </a:cubicBezTo>
                <a:cubicBezTo>
                  <a:pt x="776288" y="126681"/>
                  <a:pt x="784861" y="122871"/>
                  <a:pt x="802006" y="123823"/>
                </a:cubicBezTo>
                <a:close/>
                <a:moveTo>
                  <a:pt x="29528" y="120967"/>
                </a:moveTo>
                <a:cubicBezTo>
                  <a:pt x="79058" y="121919"/>
                  <a:pt x="128588" y="121919"/>
                  <a:pt x="178118" y="120967"/>
                </a:cubicBezTo>
                <a:cubicBezTo>
                  <a:pt x="200978" y="120015"/>
                  <a:pt x="206693" y="129540"/>
                  <a:pt x="206693" y="149542"/>
                </a:cubicBezTo>
                <a:cubicBezTo>
                  <a:pt x="205740" y="192404"/>
                  <a:pt x="206693" y="233362"/>
                  <a:pt x="205740" y="273367"/>
                </a:cubicBezTo>
                <a:cubicBezTo>
                  <a:pt x="205740" y="312419"/>
                  <a:pt x="204788" y="352425"/>
                  <a:pt x="205740" y="391477"/>
                </a:cubicBezTo>
                <a:cubicBezTo>
                  <a:pt x="206693" y="412432"/>
                  <a:pt x="200978" y="421957"/>
                  <a:pt x="178118" y="421004"/>
                </a:cubicBezTo>
                <a:cubicBezTo>
                  <a:pt x="127635" y="420052"/>
                  <a:pt x="76200" y="420052"/>
                  <a:pt x="25718" y="421004"/>
                </a:cubicBezTo>
                <a:cubicBezTo>
                  <a:pt x="4763" y="421004"/>
                  <a:pt x="0" y="412432"/>
                  <a:pt x="0" y="393382"/>
                </a:cubicBezTo>
                <a:cubicBezTo>
                  <a:pt x="953" y="311467"/>
                  <a:pt x="953" y="230504"/>
                  <a:pt x="0" y="148590"/>
                </a:cubicBezTo>
                <a:cubicBezTo>
                  <a:pt x="0" y="125729"/>
                  <a:pt x="9525" y="120967"/>
                  <a:pt x="29528" y="120967"/>
                </a:cubicBezTo>
                <a:close/>
                <a:moveTo>
                  <a:pt x="279083" y="17144"/>
                </a:moveTo>
                <a:cubicBezTo>
                  <a:pt x="260033" y="17144"/>
                  <a:pt x="252413" y="21907"/>
                  <a:pt x="252413" y="42862"/>
                </a:cubicBezTo>
                <a:cubicBezTo>
                  <a:pt x="253366" y="125729"/>
                  <a:pt x="253366" y="208597"/>
                  <a:pt x="252413" y="291464"/>
                </a:cubicBezTo>
                <a:cubicBezTo>
                  <a:pt x="252413" y="314324"/>
                  <a:pt x="260033" y="320039"/>
                  <a:pt x="280988" y="320039"/>
                </a:cubicBezTo>
                <a:cubicBezTo>
                  <a:pt x="351473" y="319087"/>
                  <a:pt x="421006" y="320039"/>
                  <a:pt x="491491" y="320039"/>
                </a:cubicBezTo>
                <a:cubicBezTo>
                  <a:pt x="561023" y="320039"/>
                  <a:pt x="631508" y="319087"/>
                  <a:pt x="701993" y="320039"/>
                </a:cubicBezTo>
                <a:cubicBezTo>
                  <a:pt x="722948" y="320991"/>
                  <a:pt x="730568" y="315277"/>
                  <a:pt x="730568" y="292416"/>
                </a:cubicBezTo>
                <a:cubicBezTo>
                  <a:pt x="729616" y="209549"/>
                  <a:pt x="729616" y="126682"/>
                  <a:pt x="730568" y="43814"/>
                </a:cubicBezTo>
                <a:cubicBezTo>
                  <a:pt x="730568" y="23812"/>
                  <a:pt x="723901" y="17144"/>
                  <a:pt x="703898" y="17144"/>
                </a:cubicBezTo>
                <a:cubicBezTo>
                  <a:pt x="561976" y="18097"/>
                  <a:pt x="421006" y="18097"/>
                  <a:pt x="279083" y="17144"/>
                </a:cubicBezTo>
                <a:close/>
                <a:moveTo>
                  <a:pt x="261938" y="0"/>
                </a:moveTo>
                <a:cubicBezTo>
                  <a:pt x="415291" y="953"/>
                  <a:pt x="567691" y="953"/>
                  <a:pt x="721043" y="0"/>
                </a:cubicBezTo>
                <a:cubicBezTo>
                  <a:pt x="746761" y="0"/>
                  <a:pt x="753428" y="8572"/>
                  <a:pt x="752475" y="33338"/>
                </a:cubicBezTo>
                <a:cubicBezTo>
                  <a:pt x="751523" y="134303"/>
                  <a:pt x="751523" y="235267"/>
                  <a:pt x="752475" y="335280"/>
                </a:cubicBezTo>
                <a:cubicBezTo>
                  <a:pt x="752475" y="360045"/>
                  <a:pt x="745808" y="368617"/>
                  <a:pt x="720091" y="368617"/>
                </a:cubicBezTo>
                <a:cubicBezTo>
                  <a:pt x="644843" y="366713"/>
                  <a:pt x="567691" y="367665"/>
                  <a:pt x="491491" y="367665"/>
                </a:cubicBezTo>
                <a:cubicBezTo>
                  <a:pt x="416243" y="367665"/>
                  <a:pt x="340996" y="366713"/>
                  <a:pt x="265748" y="367665"/>
                </a:cubicBezTo>
                <a:cubicBezTo>
                  <a:pt x="240983" y="367665"/>
                  <a:pt x="229553" y="362903"/>
                  <a:pt x="229553" y="334328"/>
                </a:cubicBezTo>
                <a:cubicBezTo>
                  <a:pt x="231458" y="233363"/>
                  <a:pt x="230506" y="132397"/>
                  <a:pt x="229553" y="32385"/>
                </a:cubicBezTo>
                <a:cubicBezTo>
                  <a:pt x="229553" y="7620"/>
                  <a:pt x="237173" y="0"/>
                  <a:pt x="26193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39" name="Freeform: Shape 54">
            <a:extLst>
              <a:ext uri="{FF2B5EF4-FFF2-40B4-BE49-F238E27FC236}">
                <a16:creationId xmlns:a16="http://schemas.microsoft.com/office/drawing/2014/main" id="{8BAF89F5-CE22-9CAA-241C-A0B16F665717}"/>
              </a:ext>
            </a:extLst>
          </p:cNvPr>
          <p:cNvSpPr/>
          <p:nvPr/>
        </p:nvSpPr>
        <p:spPr>
          <a:xfrm>
            <a:off x="8145294" y="3321340"/>
            <a:ext cx="371864" cy="216021"/>
          </a:xfrm>
          <a:custGeom>
            <a:avLst/>
            <a:gdLst>
              <a:gd name="connsiteX0" fmla="*/ 435888 w 902018"/>
              <a:gd name="connsiteY0" fmla="*/ 417908 h 545906"/>
              <a:gd name="connsiteX1" fmla="*/ 320040 w 902018"/>
              <a:gd name="connsiteY1" fmla="*/ 434338 h 545906"/>
              <a:gd name="connsiteX2" fmla="*/ 299085 w 902018"/>
              <a:gd name="connsiteY2" fmla="*/ 429576 h 545906"/>
              <a:gd name="connsiteX3" fmla="*/ 268605 w 902018"/>
              <a:gd name="connsiteY3" fmla="*/ 422908 h 545906"/>
              <a:gd name="connsiteX4" fmla="*/ 265747 w 902018"/>
              <a:gd name="connsiteY4" fmla="*/ 440053 h 545906"/>
              <a:gd name="connsiteX5" fmla="*/ 297180 w 902018"/>
              <a:gd name="connsiteY5" fmla="*/ 454341 h 545906"/>
              <a:gd name="connsiteX6" fmla="*/ 445770 w 902018"/>
              <a:gd name="connsiteY6" fmla="*/ 454341 h 545906"/>
              <a:gd name="connsiteX7" fmla="*/ 590550 w 902018"/>
              <a:gd name="connsiteY7" fmla="*/ 456246 h 545906"/>
              <a:gd name="connsiteX8" fmla="*/ 621030 w 902018"/>
              <a:gd name="connsiteY8" fmla="*/ 454341 h 545906"/>
              <a:gd name="connsiteX9" fmla="*/ 633412 w 902018"/>
              <a:gd name="connsiteY9" fmla="*/ 430528 h 545906"/>
              <a:gd name="connsiteX10" fmla="*/ 616267 w 902018"/>
              <a:gd name="connsiteY10" fmla="*/ 421956 h 545906"/>
              <a:gd name="connsiteX11" fmla="*/ 552450 w 902018"/>
              <a:gd name="connsiteY11" fmla="*/ 422908 h 545906"/>
              <a:gd name="connsiteX12" fmla="*/ 435888 w 902018"/>
              <a:gd name="connsiteY12" fmla="*/ 417908 h 545906"/>
              <a:gd name="connsiteX13" fmla="*/ 122872 w 902018"/>
              <a:gd name="connsiteY13" fmla="*/ 364806 h 545906"/>
              <a:gd name="connsiteX14" fmla="*/ 122872 w 902018"/>
              <a:gd name="connsiteY14" fmla="*/ 372426 h 545906"/>
              <a:gd name="connsiteX15" fmla="*/ 778193 w 902018"/>
              <a:gd name="connsiteY15" fmla="*/ 372426 h 545906"/>
              <a:gd name="connsiteX16" fmla="*/ 778193 w 902018"/>
              <a:gd name="connsiteY16" fmla="*/ 364806 h 545906"/>
              <a:gd name="connsiteX17" fmla="*/ 122872 w 902018"/>
              <a:gd name="connsiteY17" fmla="*/ 364806 h 545906"/>
              <a:gd name="connsiteX18" fmla="*/ 123825 w 902018"/>
              <a:gd name="connsiteY18" fmla="*/ 308609 h 545906"/>
              <a:gd name="connsiteX19" fmla="*/ 123825 w 902018"/>
              <a:gd name="connsiteY19" fmla="*/ 314324 h 545906"/>
              <a:gd name="connsiteX20" fmla="*/ 776288 w 902018"/>
              <a:gd name="connsiteY20" fmla="*/ 314324 h 545906"/>
              <a:gd name="connsiteX21" fmla="*/ 774382 w 902018"/>
              <a:gd name="connsiteY21" fmla="*/ 308609 h 545906"/>
              <a:gd name="connsiteX22" fmla="*/ 123825 w 902018"/>
              <a:gd name="connsiteY22" fmla="*/ 308609 h 545906"/>
              <a:gd name="connsiteX23" fmla="*/ 122872 w 902018"/>
              <a:gd name="connsiteY23" fmla="*/ 248601 h 545906"/>
              <a:gd name="connsiteX24" fmla="*/ 121919 w 902018"/>
              <a:gd name="connsiteY24" fmla="*/ 256221 h 545906"/>
              <a:gd name="connsiteX25" fmla="*/ 776287 w 902018"/>
              <a:gd name="connsiteY25" fmla="*/ 256221 h 545906"/>
              <a:gd name="connsiteX26" fmla="*/ 776287 w 902018"/>
              <a:gd name="connsiteY26" fmla="*/ 248601 h 545906"/>
              <a:gd name="connsiteX27" fmla="*/ 122872 w 902018"/>
              <a:gd name="connsiteY27" fmla="*/ 248601 h 545906"/>
              <a:gd name="connsiteX28" fmla="*/ 125730 w 902018"/>
              <a:gd name="connsiteY28" fmla="*/ 194309 h 545906"/>
              <a:gd name="connsiteX29" fmla="*/ 125730 w 902018"/>
              <a:gd name="connsiteY29" fmla="*/ 200024 h 545906"/>
              <a:gd name="connsiteX30" fmla="*/ 776287 w 902018"/>
              <a:gd name="connsiteY30" fmla="*/ 200024 h 545906"/>
              <a:gd name="connsiteX31" fmla="*/ 775335 w 902018"/>
              <a:gd name="connsiteY31" fmla="*/ 194309 h 545906"/>
              <a:gd name="connsiteX32" fmla="*/ 125730 w 902018"/>
              <a:gd name="connsiteY32" fmla="*/ 194309 h 545906"/>
              <a:gd name="connsiteX33" fmla="*/ 122872 w 902018"/>
              <a:gd name="connsiteY33" fmla="*/ 135253 h 545906"/>
              <a:gd name="connsiteX34" fmla="*/ 122872 w 902018"/>
              <a:gd name="connsiteY34" fmla="*/ 142873 h 545906"/>
              <a:gd name="connsiteX35" fmla="*/ 777240 w 902018"/>
              <a:gd name="connsiteY35" fmla="*/ 142873 h 545906"/>
              <a:gd name="connsiteX36" fmla="*/ 777240 w 902018"/>
              <a:gd name="connsiteY36" fmla="*/ 135253 h 545906"/>
              <a:gd name="connsiteX37" fmla="*/ 122872 w 902018"/>
              <a:gd name="connsiteY37" fmla="*/ 135253 h 545906"/>
              <a:gd name="connsiteX38" fmla="*/ 76200 w 902018"/>
              <a:gd name="connsiteY38" fmla="*/ 44766 h 545906"/>
              <a:gd name="connsiteX39" fmla="*/ 42862 w 902018"/>
              <a:gd name="connsiteY39" fmla="*/ 79056 h 545906"/>
              <a:gd name="connsiteX40" fmla="*/ 43815 w 902018"/>
              <a:gd name="connsiteY40" fmla="*/ 469581 h 545906"/>
              <a:gd name="connsiteX41" fmla="*/ 58103 w 902018"/>
              <a:gd name="connsiteY41" fmla="*/ 501966 h 545906"/>
              <a:gd name="connsiteX42" fmla="*/ 76200 w 902018"/>
              <a:gd name="connsiteY42" fmla="*/ 469581 h 545906"/>
              <a:gd name="connsiteX43" fmla="*/ 76200 w 902018"/>
              <a:gd name="connsiteY43" fmla="*/ 132396 h 545906"/>
              <a:gd name="connsiteX44" fmla="*/ 119062 w 902018"/>
              <a:gd name="connsiteY44" fmla="*/ 87629 h 545906"/>
              <a:gd name="connsiteX45" fmla="*/ 448628 w 902018"/>
              <a:gd name="connsiteY45" fmla="*/ 88581 h 545906"/>
              <a:gd name="connsiteX46" fmla="*/ 447675 w 902018"/>
              <a:gd name="connsiteY46" fmla="*/ 87629 h 545906"/>
              <a:gd name="connsiteX47" fmla="*/ 777240 w 902018"/>
              <a:gd name="connsiteY47" fmla="*/ 86676 h 545906"/>
              <a:gd name="connsiteX48" fmla="*/ 823912 w 902018"/>
              <a:gd name="connsiteY48" fmla="*/ 133349 h 545906"/>
              <a:gd name="connsiteX49" fmla="*/ 822960 w 902018"/>
              <a:gd name="connsiteY49" fmla="*/ 474344 h 545906"/>
              <a:gd name="connsiteX50" fmla="*/ 838200 w 902018"/>
              <a:gd name="connsiteY50" fmla="*/ 501966 h 545906"/>
              <a:gd name="connsiteX51" fmla="*/ 856297 w 902018"/>
              <a:gd name="connsiteY51" fmla="*/ 473391 h 545906"/>
              <a:gd name="connsiteX52" fmla="*/ 857250 w 902018"/>
              <a:gd name="connsiteY52" fmla="*/ 79056 h 545906"/>
              <a:gd name="connsiteX53" fmla="*/ 822960 w 902018"/>
              <a:gd name="connsiteY53" fmla="*/ 44766 h 545906"/>
              <a:gd name="connsiteX54" fmla="*/ 76200 w 902018"/>
              <a:gd name="connsiteY54" fmla="*/ 44766 h 545906"/>
              <a:gd name="connsiteX55" fmla="*/ 39053 w 902018"/>
              <a:gd name="connsiteY55" fmla="*/ 0 h 545906"/>
              <a:gd name="connsiteX56" fmla="*/ 452438 w 902018"/>
              <a:gd name="connsiteY56" fmla="*/ 953 h 545906"/>
              <a:gd name="connsiteX57" fmla="*/ 858203 w 902018"/>
              <a:gd name="connsiteY57" fmla="*/ 0 h 545906"/>
              <a:gd name="connsiteX58" fmla="*/ 902018 w 902018"/>
              <a:gd name="connsiteY58" fmla="*/ 41910 h 545906"/>
              <a:gd name="connsiteX59" fmla="*/ 902018 w 902018"/>
              <a:gd name="connsiteY59" fmla="*/ 505778 h 545906"/>
              <a:gd name="connsiteX60" fmla="*/ 863918 w 902018"/>
              <a:gd name="connsiteY60" fmla="*/ 543878 h 545906"/>
              <a:gd name="connsiteX61" fmla="*/ 781050 w 902018"/>
              <a:gd name="connsiteY61" fmla="*/ 464820 h 545906"/>
              <a:gd name="connsiteX62" fmla="*/ 735330 w 902018"/>
              <a:gd name="connsiteY62" fmla="*/ 419100 h 545906"/>
              <a:gd name="connsiteX63" fmla="*/ 673418 w 902018"/>
              <a:gd name="connsiteY63" fmla="*/ 460057 h 545906"/>
              <a:gd name="connsiteX64" fmla="*/ 571500 w 902018"/>
              <a:gd name="connsiteY64" fmla="*/ 511492 h 545906"/>
              <a:gd name="connsiteX65" fmla="*/ 429578 w 902018"/>
              <a:gd name="connsiteY65" fmla="*/ 499110 h 545906"/>
              <a:gd name="connsiteX66" fmla="*/ 333375 w 902018"/>
              <a:gd name="connsiteY66" fmla="*/ 510540 h 545906"/>
              <a:gd name="connsiteX67" fmla="*/ 221932 w 902018"/>
              <a:gd name="connsiteY67" fmla="*/ 441960 h 545906"/>
              <a:gd name="connsiteX68" fmla="*/ 196215 w 902018"/>
              <a:gd name="connsiteY68" fmla="*/ 419100 h 545906"/>
              <a:gd name="connsiteX69" fmla="*/ 120968 w 902018"/>
              <a:gd name="connsiteY69" fmla="*/ 487680 h 545906"/>
              <a:gd name="connsiteX70" fmla="*/ 109538 w 902018"/>
              <a:gd name="connsiteY70" fmla="*/ 539115 h 545906"/>
              <a:gd name="connsiteX71" fmla="*/ 11430 w 902018"/>
              <a:gd name="connsiteY71" fmla="*/ 539115 h 545906"/>
              <a:gd name="connsiteX72" fmla="*/ 0 w 902018"/>
              <a:gd name="connsiteY72" fmla="*/ 508635 h 545906"/>
              <a:gd name="connsiteX73" fmla="*/ 0 w 902018"/>
              <a:gd name="connsiteY73" fmla="*/ 37147 h 545906"/>
              <a:gd name="connsiteX74" fmla="*/ 39053 w 902018"/>
              <a:gd name="connsiteY74" fmla="*/ 0 h 54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018" h="545906">
                <a:moveTo>
                  <a:pt x="435888" y="417908"/>
                </a:moveTo>
                <a:cubicBezTo>
                  <a:pt x="396954" y="416717"/>
                  <a:pt x="358140" y="419098"/>
                  <a:pt x="320040" y="434338"/>
                </a:cubicBezTo>
                <a:cubicBezTo>
                  <a:pt x="312420" y="437196"/>
                  <a:pt x="304800" y="435291"/>
                  <a:pt x="299085" y="429576"/>
                </a:cubicBezTo>
                <a:cubicBezTo>
                  <a:pt x="290512" y="420051"/>
                  <a:pt x="279082" y="417193"/>
                  <a:pt x="268605" y="422908"/>
                </a:cubicBezTo>
                <a:cubicBezTo>
                  <a:pt x="265747" y="423861"/>
                  <a:pt x="264795" y="434338"/>
                  <a:pt x="265747" y="440053"/>
                </a:cubicBezTo>
                <a:cubicBezTo>
                  <a:pt x="270510" y="457198"/>
                  <a:pt x="284797" y="454341"/>
                  <a:pt x="297180" y="454341"/>
                </a:cubicBezTo>
                <a:cubicBezTo>
                  <a:pt x="346710" y="454341"/>
                  <a:pt x="396240" y="454341"/>
                  <a:pt x="445770" y="454341"/>
                </a:cubicBezTo>
                <a:cubicBezTo>
                  <a:pt x="494347" y="454341"/>
                  <a:pt x="542925" y="454341"/>
                  <a:pt x="590550" y="456246"/>
                </a:cubicBezTo>
                <a:cubicBezTo>
                  <a:pt x="601027" y="456246"/>
                  <a:pt x="611505" y="456246"/>
                  <a:pt x="621030" y="454341"/>
                </a:cubicBezTo>
                <a:cubicBezTo>
                  <a:pt x="634365" y="451483"/>
                  <a:pt x="635317" y="441006"/>
                  <a:pt x="633412" y="430528"/>
                </a:cubicBezTo>
                <a:cubicBezTo>
                  <a:pt x="631507" y="419098"/>
                  <a:pt x="620077" y="418146"/>
                  <a:pt x="616267" y="421956"/>
                </a:cubicBezTo>
                <a:cubicBezTo>
                  <a:pt x="594360" y="441006"/>
                  <a:pt x="573405" y="421956"/>
                  <a:pt x="552450" y="422908"/>
                </a:cubicBezTo>
                <a:cubicBezTo>
                  <a:pt x="513874" y="423861"/>
                  <a:pt x="474821" y="419098"/>
                  <a:pt x="435888" y="417908"/>
                </a:cubicBezTo>
                <a:close/>
                <a:moveTo>
                  <a:pt x="122872" y="364806"/>
                </a:moveTo>
                <a:cubicBezTo>
                  <a:pt x="122872" y="367664"/>
                  <a:pt x="121920" y="369569"/>
                  <a:pt x="122872" y="372426"/>
                </a:cubicBezTo>
                <a:cubicBezTo>
                  <a:pt x="340995" y="372426"/>
                  <a:pt x="560070" y="372426"/>
                  <a:pt x="778193" y="372426"/>
                </a:cubicBezTo>
                <a:cubicBezTo>
                  <a:pt x="778193" y="369569"/>
                  <a:pt x="778193" y="367664"/>
                  <a:pt x="778193" y="364806"/>
                </a:cubicBezTo>
                <a:cubicBezTo>
                  <a:pt x="559118" y="364806"/>
                  <a:pt x="340995" y="364806"/>
                  <a:pt x="122872" y="364806"/>
                </a:cubicBezTo>
                <a:close/>
                <a:moveTo>
                  <a:pt x="123825" y="308609"/>
                </a:moveTo>
                <a:cubicBezTo>
                  <a:pt x="123825" y="310514"/>
                  <a:pt x="123825" y="312419"/>
                  <a:pt x="123825" y="314324"/>
                </a:cubicBezTo>
                <a:cubicBezTo>
                  <a:pt x="341947" y="314324"/>
                  <a:pt x="559118" y="314324"/>
                  <a:pt x="776288" y="314324"/>
                </a:cubicBezTo>
                <a:cubicBezTo>
                  <a:pt x="776288" y="312419"/>
                  <a:pt x="775335" y="310514"/>
                  <a:pt x="774382" y="308609"/>
                </a:cubicBezTo>
                <a:cubicBezTo>
                  <a:pt x="558165" y="308609"/>
                  <a:pt x="340995" y="308609"/>
                  <a:pt x="123825" y="308609"/>
                </a:cubicBezTo>
                <a:close/>
                <a:moveTo>
                  <a:pt x="122872" y="248601"/>
                </a:moveTo>
                <a:cubicBezTo>
                  <a:pt x="122872" y="251458"/>
                  <a:pt x="122872" y="253364"/>
                  <a:pt x="121919" y="256221"/>
                </a:cubicBezTo>
                <a:cubicBezTo>
                  <a:pt x="340042" y="256221"/>
                  <a:pt x="558164" y="256221"/>
                  <a:pt x="776287" y="256221"/>
                </a:cubicBezTo>
                <a:cubicBezTo>
                  <a:pt x="776287" y="253364"/>
                  <a:pt x="776287" y="251458"/>
                  <a:pt x="776287" y="248601"/>
                </a:cubicBezTo>
                <a:cubicBezTo>
                  <a:pt x="559117" y="248601"/>
                  <a:pt x="340994" y="248601"/>
                  <a:pt x="122872" y="248601"/>
                </a:cubicBezTo>
                <a:close/>
                <a:moveTo>
                  <a:pt x="125730" y="194309"/>
                </a:moveTo>
                <a:cubicBezTo>
                  <a:pt x="125730" y="196214"/>
                  <a:pt x="125730" y="198119"/>
                  <a:pt x="125730" y="200024"/>
                </a:cubicBezTo>
                <a:cubicBezTo>
                  <a:pt x="342900" y="200024"/>
                  <a:pt x="559118" y="200024"/>
                  <a:pt x="776287" y="200024"/>
                </a:cubicBezTo>
                <a:cubicBezTo>
                  <a:pt x="775335" y="198119"/>
                  <a:pt x="775335" y="196214"/>
                  <a:pt x="775335" y="194309"/>
                </a:cubicBezTo>
                <a:cubicBezTo>
                  <a:pt x="559118" y="194309"/>
                  <a:pt x="341947" y="194309"/>
                  <a:pt x="125730" y="194309"/>
                </a:cubicBezTo>
                <a:close/>
                <a:moveTo>
                  <a:pt x="122872" y="135253"/>
                </a:moveTo>
                <a:cubicBezTo>
                  <a:pt x="122872" y="138111"/>
                  <a:pt x="122872" y="140016"/>
                  <a:pt x="122872" y="142873"/>
                </a:cubicBezTo>
                <a:cubicBezTo>
                  <a:pt x="340994" y="142873"/>
                  <a:pt x="559117" y="142873"/>
                  <a:pt x="777240" y="142873"/>
                </a:cubicBezTo>
                <a:cubicBezTo>
                  <a:pt x="777240" y="140016"/>
                  <a:pt x="777240" y="137158"/>
                  <a:pt x="777240" y="135253"/>
                </a:cubicBezTo>
                <a:cubicBezTo>
                  <a:pt x="559117" y="135253"/>
                  <a:pt x="340994" y="135253"/>
                  <a:pt x="122872" y="135253"/>
                </a:cubicBezTo>
                <a:close/>
                <a:moveTo>
                  <a:pt x="76200" y="44766"/>
                </a:moveTo>
                <a:cubicBezTo>
                  <a:pt x="48578" y="44766"/>
                  <a:pt x="42862" y="52386"/>
                  <a:pt x="42862" y="79056"/>
                </a:cubicBezTo>
                <a:cubicBezTo>
                  <a:pt x="43815" y="209549"/>
                  <a:pt x="42862" y="339089"/>
                  <a:pt x="43815" y="469581"/>
                </a:cubicBezTo>
                <a:cubicBezTo>
                  <a:pt x="43815" y="481011"/>
                  <a:pt x="33337" y="501014"/>
                  <a:pt x="58103" y="501966"/>
                </a:cubicBezTo>
                <a:cubicBezTo>
                  <a:pt x="85725" y="502919"/>
                  <a:pt x="76200" y="481964"/>
                  <a:pt x="76200" y="469581"/>
                </a:cubicBezTo>
                <a:cubicBezTo>
                  <a:pt x="77153" y="357186"/>
                  <a:pt x="77153" y="244791"/>
                  <a:pt x="76200" y="132396"/>
                </a:cubicBezTo>
                <a:cubicBezTo>
                  <a:pt x="75247" y="100964"/>
                  <a:pt x="83820" y="86676"/>
                  <a:pt x="119062" y="87629"/>
                </a:cubicBezTo>
                <a:cubicBezTo>
                  <a:pt x="228600" y="90486"/>
                  <a:pt x="339090" y="88581"/>
                  <a:pt x="448628" y="88581"/>
                </a:cubicBezTo>
                <a:cubicBezTo>
                  <a:pt x="448628" y="87629"/>
                  <a:pt x="448628" y="87629"/>
                  <a:pt x="447675" y="87629"/>
                </a:cubicBezTo>
                <a:cubicBezTo>
                  <a:pt x="557212" y="87629"/>
                  <a:pt x="667703" y="88581"/>
                  <a:pt x="777240" y="86676"/>
                </a:cubicBezTo>
                <a:cubicBezTo>
                  <a:pt x="812482" y="86676"/>
                  <a:pt x="824865" y="98106"/>
                  <a:pt x="823912" y="133349"/>
                </a:cubicBezTo>
                <a:cubicBezTo>
                  <a:pt x="822007" y="246696"/>
                  <a:pt x="822960" y="360996"/>
                  <a:pt x="822960" y="474344"/>
                </a:cubicBezTo>
                <a:cubicBezTo>
                  <a:pt x="822960" y="484821"/>
                  <a:pt x="816293" y="501014"/>
                  <a:pt x="838200" y="501966"/>
                </a:cubicBezTo>
                <a:cubicBezTo>
                  <a:pt x="863918" y="502919"/>
                  <a:pt x="856297" y="485774"/>
                  <a:pt x="856297" y="473391"/>
                </a:cubicBezTo>
                <a:cubicBezTo>
                  <a:pt x="857250" y="341946"/>
                  <a:pt x="856297" y="210501"/>
                  <a:pt x="857250" y="79056"/>
                </a:cubicBezTo>
                <a:cubicBezTo>
                  <a:pt x="857250" y="52386"/>
                  <a:pt x="849630" y="44766"/>
                  <a:pt x="822960" y="44766"/>
                </a:cubicBezTo>
                <a:cubicBezTo>
                  <a:pt x="574357" y="45719"/>
                  <a:pt x="324803" y="45719"/>
                  <a:pt x="76200" y="44766"/>
                </a:cubicBezTo>
                <a:close/>
                <a:moveTo>
                  <a:pt x="39053" y="0"/>
                </a:moveTo>
                <a:cubicBezTo>
                  <a:pt x="176213" y="1905"/>
                  <a:pt x="314325" y="953"/>
                  <a:pt x="452438" y="953"/>
                </a:cubicBezTo>
                <a:cubicBezTo>
                  <a:pt x="587693" y="953"/>
                  <a:pt x="722947" y="1905"/>
                  <a:pt x="858203" y="0"/>
                </a:cubicBezTo>
                <a:cubicBezTo>
                  <a:pt x="889635" y="0"/>
                  <a:pt x="902018" y="9525"/>
                  <a:pt x="902018" y="41910"/>
                </a:cubicBezTo>
                <a:cubicBezTo>
                  <a:pt x="901065" y="196215"/>
                  <a:pt x="901065" y="350520"/>
                  <a:pt x="902018" y="505778"/>
                </a:cubicBezTo>
                <a:cubicBezTo>
                  <a:pt x="902018" y="533400"/>
                  <a:pt x="892493" y="544830"/>
                  <a:pt x="863918" y="543878"/>
                </a:cubicBezTo>
                <a:cubicBezTo>
                  <a:pt x="766763" y="541972"/>
                  <a:pt x="779145" y="554355"/>
                  <a:pt x="781050" y="464820"/>
                </a:cubicBezTo>
                <a:cubicBezTo>
                  <a:pt x="782003" y="428625"/>
                  <a:pt x="773430" y="415290"/>
                  <a:pt x="735330" y="419100"/>
                </a:cubicBezTo>
                <a:cubicBezTo>
                  <a:pt x="704850" y="421957"/>
                  <a:pt x="680085" y="416242"/>
                  <a:pt x="673418" y="460057"/>
                </a:cubicBezTo>
                <a:cubicBezTo>
                  <a:pt x="668655" y="492442"/>
                  <a:pt x="616268" y="528638"/>
                  <a:pt x="571500" y="511492"/>
                </a:cubicBezTo>
                <a:cubicBezTo>
                  <a:pt x="523875" y="492442"/>
                  <a:pt x="476250" y="501015"/>
                  <a:pt x="429578" y="499110"/>
                </a:cubicBezTo>
                <a:cubicBezTo>
                  <a:pt x="397193" y="498157"/>
                  <a:pt x="365760" y="496253"/>
                  <a:pt x="333375" y="510540"/>
                </a:cubicBezTo>
                <a:cubicBezTo>
                  <a:pt x="288607" y="530542"/>
                  <a:pt x="229553" y="491490"/>
                  <a:pt x="221932" y="441960"/>
                </a:cubicBezTo>
                <a:cubicBezTo>
                  <a:pt x="219075" y="422910"/>
                  <a:pt x="212407" y="420053"/>
                  <a:pt x="196215" y="419100"/>
                </a:cubicBezTo>
                <a:cubicBezTo>
                  <a:pt x="120968" y="416242"/>
                  <a:pt x="121920" y="416242"/>
                  <a:pt x="120968" y="487680"/>
                </a:cubicBezTo>
                <a:cubicBezTo>
                  <a:pt x="120968" y="505778"/>
                  <a:pt x="131445" y="533400"/>
                  <a:pt x="109538" y="539115"/>
                </a:cubicBezTo>
                <a:cubicBezTo>
                  <a:pt x="78105" y="548640"/>
                  <a:pt x="43815" y="547688"/>
                  <a:pt x="11430" y="539115"/>
                </a:cubicBezTo>
                <a:cubicBezTo>
                  <a:pt x="0" y="536257"/>
                  <a:pt x="0" y="521017"/>
                  <a:pt x="0" y="508635"/>
                </a:cubicBezTo>
                <a:cubicBezTo>
                  <a:pt x="0" y="351472"/>
                  <a:pt x="0" y="194310"/>
                  <a:pt x="0" y="37147"/>
                </a:cubicBezTo>
                <a:cubicBezTo>
                  <a:pt x="0" y="8572"/>
                  <a:pt x="11430" y="0"/>
                  <a:pt x="3905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40" name="Freeform: Shape 55">
            <a:extLst>
              <a:ext uri="{FF2B5EF4-FFF2-40B4-BE49-F238E27FC236}">
                <a16:creationId xmlns:a16="http://schemas.microsoft.com/office/drawing/2014/main" id="{28A3501F-4307-2A6E-7679-F09E5C15AC9A}"/>
              </a:ext>
            </a:extLst>
          </p:cNvPr>
          <p:cNvSpPr/>
          <p:nvPr/>
        </p:nvSpPr>
        <p:spPr>
          <a:xfrm>
            <a:off x="7424237" y="3313559"/>
            <a:ext cx="378049" cy="255434"/>
          </a:xfrm>
          <a:custGeom>
            <a:avLst/>
            <a:gdLst>
              <a:gd name="connsiteX0" fmla="*/ 88702 w 977027"/>
              <a:gd name="connsiteY0" fmla="*/ 5496 h 687744"/>
              <a:gd name="connsiteX1" fmla="*/ 123587 w 977027"/>
              <a:gd name="connsiteY1" fmla="*/ 27642 h 687744"/>
              <a:gd name="connsiteX2" fmla="*/ 139779 w 977027"/>
              <a:gd name="connsiteY2" fmla="*/ 84792 h 687744"/>
              <a:gd name="connsiteX3" fmla="*/ 138827 w 977027"/>
              <a:gd name="connsiteY3" fmla="*/ 608667 h 687744"/>
              <a:gd name="connsiteX4" fmla="*/ 72152 w 977027"/>
              <a:gd name="connsiteY4" fmla="*/ 685819 h 687744"/>
              <a:gd name="connsiteX5" fmla="*/ 714 w 977027"/>
              <a:gd name="connsiteY5" fmla="*/ 606762 h 687744"/>
              <a:gd name="connsiteX6" fmla="*/ 714 w 977027"/>
              <a:gd name="connsiteY6" fmla="*/ 75267 h 687744"/>
              <a:gd name="connsiteX7" fmla="*/ 47387 w 977027"/>
              <a:gd name="connsiteY7" fmla="*/ 7639 h 687744"/>
              <a:gd name="connsiteX8" fmla="*/ 88702 w 977027"/>
              <a:gd name="connsiteY8" fmla="*/ 5496 h 687744"/>
              <a:gd name="connsiteX9" fmla="*/ 565547 w 977027"/>
              <a:gd name="connsiteY9" fmla="*/ 972 h 687744"/>
              <a:gd name="connsiteX10" fmla="*/ 639842 w 977027"/>
              <a:gd name="connsiteY10" fmla="*/ 81935 h 687744"/>
              <a:gd name="connsiteX11" fmla="*/ 639842 w 977027"/>
              <a:gd name="connsiteY11" fmla="*/ 112415 h 687744"/>
              <a:gd name="connsiteX12" fmla="*/ 638889 w 977027"/>
              <a:gd name="connsiteY12" fmla="*/ 606762 h 687744"/>
              <a:gd name="connsiteX13" fmla="*/ 568404 w 977027"/>
              <a:gd name="connsiteY13" fmla="*/ 687725 h 687744"/>
              <a:gd name="connsiteX14" fmla="*/ 497919 w 977027"/>
              <a:gd name="connsiteY14" fmla="*/ 608667 h 687744"/>
              <a:gd name="connsiteX15" fmla="*/ 497919 w 977027"/>
              <a:gd name="connsiteY15" fmla="*/ 82887 h 687744"/>
              <a:gd name="connsiteX16" fmla="*/ 565547 w 977027"/>
              <a:gd name="connsiteY16" fmla="*/ 972 h 687744"/>
              <a:gd name="connsiteX17" fmla="*/ 399812 w 977027"/>
              <a:gd name="connsiteY17" fmla="*/ 972 h 687744"/>
              <a:gd name="connsiteX18" fmla="*/ 472202 w 977027"/>
              <a:gd name="connsiteY18" fmla="*/ 82887 h 687744"/>
              <a:gd name="connsiteX19" fmla="*/ 472202 w 977027"/>
              <a:gd name="connsiteY19" fmla="*/ 603905 h 687744"/>
              <a:gd name="connsiteX20" fmla="*/ 400764 w 977027"/>
              <a:gd name="connsiteY20" fmla="*/ 685820 h 687744"/>
              <a:gd name="connsiteX21" fmla="*/ 334089 w 977027"/>
              <a:gd name="connsiteY21" fmla="*/ 603905 h 687744"/>
              <a:gd name="connsiteX22" fmla="*/ 334089 w 977027"/>
              <a:gd name="connsiteY22" fmla="*/ 82887 h 687744"/>
              <a:gd name="connsiteX23" fmla="*/ 399812 w 977027"/>
              <a:gd name="connsiteY23" fmla="*/ 972 h 687744"/>
              <a:gd name="connsiteX24" fmla="*/ 897017 w 977027"/>
              <a:gd name="connsiteY24" fmla="*/ 20 h 687744"/>
              <a:gd name="connsiteX25" fmla="*/ 977027 w 977027"/>
              <a:gd name="connsiteY25" fmla="*/ 80030 h 687744"/>
              <a:gd name="connsiteX26" fmla="*/ 897017 w 977027"/>
              <a:gd name="connsiteY26" fmla="*/ 160040 h 687744"/>
              <a:gd name="connsiteX27" fmla="*/ 817007 w 977027"/>
              <a:gd name="connsiteY27" fmla="*/ 80030 h 687744"/>
              <a:gd name="connsiteX28" fmla="*/ 897017 w 977027"/>
              <a:gd name="connsiteY28" fmla="*/ 20 h 687744"/>
              <a:gd name="connsiteX29" fmla="*/ 735092 w 977027"/>
              <a:gd name="connsiteY29" fmla="*/ 20 h 687744"/>
              <a:gd name="connsiteX30" fmla="*/ 803672 w 977027"/>
              <a:gd name="connsiteY30" fmla="*/ 80983 h 687744"/>
              <a:gd name="connsiteX31" fmla="*/ 802719 w 977027"/>
              <a:gd name="connsiteY31" fmla="*/ 606762 h 687744"/>
              <a:gd name="connsiteX32" fmla="*/ 734139 w 977027"/>
              <a:gd name="connsiteY32" fmla="*/ 685820 h 687744"/>
              <a:gd name="connsiteX33" fmla="*/ 665559 w 977027"/>
              <a:gd name="connsiteY33" fmla="*/ 604858 h 687744"/>
              <a:gd name="connsiteX34" fmla="*/ 665559 w 977027"/>
              <a:gd name="connsiteY34" fmla="*/ 80030 h 687744"/>
              <a:gd name="connsiteX35" fmla="*/ 735092 w 977027"/>
              <a:gd name="connsiteY35" fmla="*/ 20 h 687744"/>
              <a:gd name="connsiteX36" fmla="*/ 238840 w 977027"/>
              <a:gd name="connsiteY36" fmla="*/ 19 h 687744"/>
              <a:gd name="connsiteX37" fmla="*/ 305515 w 977027"/>
              <a:gd name="connsiteY37" fmla="*/ 81934 h 687744"/>
              <a:gd name="connsiteX38" fmla="*/ 305515 w 977027"/>
              <a:gd name="connsiteY38" fmla="*/ 606762 h 687744"/>
              <a:gd name="connsiteX39" fmla="*/ 236935 w 977027"/>
              <a:gd name="connsiteY39" fmla="*/ 686772 h 687744"/>
              <a:gd name="connsiteX40" fmla="*/ 167402 w 977027"/>
              <a:gd name="connsiteY40" fmla="*/ 606762 h 687744"/>
              <a:gd name="connsiteX41" fmla="*/ 167402 w 977027"/>
              <a:gd name="connsiteY41" fmla="*/ 81934 h 687744"/>
              <a:gd name="connsiteX42" fmla="*/ 238840 w 977027"/>
              <a:gd name="connsiteY42" fmla="*/ 19 h 6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77027" h="687744">
                <a:moveTo>
                  <a:pt x="88702" y="5496"/>
                </a:moveTo>
                <a:cubicBezTo>
                  <a:pt x="101441" y="8830"/>
                  <a:pt x="113110" y="16212"/>
                  <a:pt x="123587" y="27642"/>
                </a:cubicBezTo>
                <a:cubicBezTo>
                  <a:pt x="138827" y="43834"/>
                  <a:pt x="139779" y="64789"/>
                  <a:pt x="139779" y="84792"/>
                </a:cubicBezTo>
                <a:cubicBezTo>
                  <a:pt x="140732" y="172422"/>
                  <a:pt x="139779" y="521989"/>
                  <a:pt x="138827" y="608667"/>
                </a:cubicBezTo>
                <a:cubicBezTo>
                  <a:pt x="137874" y="654387"/>
                  <a:pt x="108347" y="685819"/>
                  <a:pt x="72152" y="685819"/>
                </a:cubicBezTo>
                <a:cubicBezTo>
                  <a:pt x="34052" y="685819"/>
                  <a:pt x="1667" y="651529"/>
                  <a:pt x="714" y="606762"/>
                </a:cubicBezTo>
                <a:cubicBezTo>
                  <a:pt x="-238" y="486747"/>
                  <a:pt x="-238" y="132417"/>
                  <a:pt x="714" y="75267"/>
                </a:cubicBezTo>
                <a:cubicBezTo>
                  <a:pt x="1667" y="43834"/>
                  <a:pt x="15954" y="18117"/>
                  <a:pt x="47387" y="7639"/>
                </a:cubicBezTo>
                <a:cubicBezTo>
                  <a:pt x="62151" y="2877"/>
                  <a:pt x="75962" y="2162"/>
                  <a:pt x="88702" y="5496"/>
                </a:cubicBezTo>
                <a:close/>
                <a:moveTo>
                  <a:pt x="565547" y="972"/>
                </a:moveTo>
                <a:cubicBezTo>
                  <a:pt x="607457" y="20"/>
                  <a:pt x="636032" y="31452"/>
                  <a:pt x="639842" y="81935"/>
                </a:cubicBezTo>
                <a:cubicBezTo>
                  <a:pt x="640794" y="92412"/>
                  <a:pt x="639842" y="101937"/>
                  <a:pt x="639842" y="112415"/>
                </a:cubicBezTo>
                <a:cubicBezTo>
                  <a:pt x="639842" y="250527"/>
                  <a:pt x="639842" y="580092"/>
                  <a:pt x="638889" y="606762"/>
                </a:cubicBezTo>
                <a:cubicBezTo>
                  <a:pt x="636984" y="653435"/>
                  <a:pt x="607457" y="686772"/>
                  <a:pt x="568404" y="687725"/>
                </a:cubicBezTo>
                <a:cubicBezTo>
                  <a:pt x="529352" y="688677"/>
                  <a:pt x="498872" y="655340"/>
                  <a:pt x="497919" y="608667"/>
                </a:cubicBezTo>
                <a:cubicBezTo>
                  <a:pt x="496967" y="519132"/>
                  <a:pt x="496967" y="169565"/>
                  <a:pt x="497919" y="82887"/>
                </a:cubicBezTo>
                <a:cubicBezTo>
                  <a:pt x="498872" y="33357"/>
                  <a:pt x="526494" y="1925"/>
                  <a:pt x="565547" y="972"/>
                </a:cubicBezTo>
                <a:close/>
                <a:moveTo>
                  <a:pt x="399812" y="972"/>
                </a:moveTo>
                <a:cubicBezTo>
                  <a:pt x="438864" y="20"/>
                  <a:pt x="472202" y="36215"/>
                  <a:pt x="472202" y="82887"/>
                </a:cubicBezTo>
                <a:cubicBezTo>
                  <a:pt x="472202" y="256243"/>
                  <a:pt x="472202" y="430550"/>
                  <a:pt x="472202" y="603905"/>
                </a:cubicBezTo>
                <a:cubicBezTo>
                  <a:pt x="472202" y="652483"/>
                  <a:pt x="440769" y="687725"/>
                  <a:pt x="400764" y="685820"/>
                </a:cubicBezTo>
                <a:cubicBezTo>
                  <a:pt x="360759" y="684868"/>
                  <a:pt x="334089" y="653435"/>
                  <a:pt x="334089" y="603905"/>
                </a:cubicBezTo>
                <a:cubicBezTo>
                  <a:pt x="334089" y="517227"/>
                  <a:pt x="334089" y="169565"/>
                  <a:pt x="334089" y="82887"/>
                </a:cubicBezTo>
                <a:cubicBezTo>
                  <a:pt x="334089" y="33358"/>
                  <a:pt x="359807" y="1925"/>
                  <a:pt x="399812" y="972"/>
                </a:cubicBezTo>
                <a:close/>
                <a:moveTo>
                  <a:pt x="897017" y="20"/>
                </a:moveTo>
                <a:cubicBezTo>
                  <a:pt x="941205" y="20"/>
                  <a:pt x="977027" y="35842"/>
                  <a:pt x="977027" y="80030"/>
                </a:cubicBezTo>
                <a:cubicBezTo>
                  <a:pt x="977027" y="124218"/>
                  <a:pt x="941205" y="160040"/>
                  <a:pt x="897017" y="160040"/>
                </a:cubicBezTo>
                <a:cubicBezTo>
                  <a:pt x="852829" y="160040"/>
                  <a:pt x="817007" y="124218"/>
                  <a:pt x="817007" y="80030"/>
                </a:cubicBezTo>
                <a:cubicBezTo>
                  <a:pt x="817007" y="35842"/>
                  <a:pt x="852829" y="20"/>
                  <a:pt x="897017" y="20"/>
                </a:cubicBezTo>
                <a:close/>
                <a:moveTo>
                  <a:pt x="735092" y="20"/>
                </a:moveTo>
                <a:cubicBezTo>
                  <a:pt x="774144" y="20"/>
                  <a:pt x="802719" y="32405"/>
                  <a:pt x="803672" y="80983"/>
                </a:cubicBezTo>
                <a:cubicBezTo>
                  <a:pt x="804624" y="169565"/>
                  <a:pt x="803672" y="519133"/>
                  <a:pt x="802719" y="606762"/>
                </a:cubicBezTo>
                <a:cubicBezTo>
                  <a:pt x="802719" y="654387"/>
                  <a:pt x="773192" y="686772"/>
                  <a:pt x="734139" y="685820"/>
                </a:cubicBezTo>
                <a:cubicBezTo>
                  <a:pt x="694134" y="684867"/>
                  <a:pt x="665559" y="652483"/>
                  <a:pt x="665559" y="604858"/>
                </a:cubicBezTo>
                <a:cubicBezTo>
                  <a:pt x="664607" y="429597"/>
                  <a:pt x="665559" y="255290"/>
                  <a:pt x="665559" y="80030"/>
                </a:cubicBezTo>
                <a:cubicBezTo>
                  <a:pt x="665559" y="32405"/>
                  <a:pt x="695087" y="972"/>
                  <a:pt x="735092" y="20"/>
                </a:cubicBezTo>
                <a:close/>
                <a:moveTo>
                  <a:pt x="238840" y="19"/>
                </a:moveTo>
                <a:cubicBezTo>
                  <a:pt x="279797" y="972"/>
                  <a:pt x="305515" y="32404"/>
                  <a:pt x="305515" y="81934"/>
                </a:cubicBezTo>
                <a:cubicBezTo>
                  <a:pt x="305515" y="168612"/>
                  <a:pt x="305515" y="518179"/>
                  <a:pt x="305515" y="606762"/>
                </a:cubicBezTo>
                <a:cubicBezTo>
                  <a:pt x="305515" y="655339"/>
                  <a:pt x="277892" y="686772"/>
                  <a:pt x="236935" y="686772"/>
                </a:cubicBezTo>
                <a:cubicBezTo>
                  <a:pt x="196930" y="686772"/>
                  <a:pt x="167402" y="654387"/>
                  <a:pt x="167402" y="606762"/>
                </a:cubicBezTo>
                <a:cubicBezTo>
                  <a:pt x="167402" y="431502"/>
                  <a:pt x="167402" y="257194"/>
                  <a:pt x="167402" y="81934"/>
                </a:cubicBezTo>
                <a:cubicBezTo>
                  <a:pt x="167402" y="33357"/>
                  <a:pt x="197882" y="-933"/>
                  <a:pt x="238840" y="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41" name="Freeform: Shape 56">
            <a:extLst>
              <a:ext uri="{FF2B5EF4-FFF2-40B4-BE49-F238E27FC236}">
                <a16:creationId xmlns:a16="http://schemas.microsoft.com/office/drawing/2014/main" id="{7F7B7286-42CB-1912-46BA-AD0E625B99FC}"/>
              </a:ext>
            </a:extLst>
          </p:cNvPr>
          <p:cNvSpPr/>
          <p:nvPr/>
        </p:nvSpPr>
        <p:spPr>
          <a:xfrm>
            <a:off x="7424237" y="2520499"/>
            <a:ext cx="392675" cy="343071"/>
          </a:xfrm>
          <a:custGeom>
            <a:avLst/>
            <a:gdLst>
              <a:gd name="connsiteX0" fmla="*/ 128588 w 952499"/>
              <a:gd name="connsiteY0" fmla="*/ 130690 h 866972"/>
              <a:gd name="connsiteX1" fmla="*/ 139065 w 952499"/>
              <a:gd name="connsiteY1" fmla="*/ 135452 h 866972"/>
              <a:gd name="connsiteX2" fmla="*/ 804863 w 952499"/>
              <a:gd name="connsiteY2" fmla="*/ 260230 h 866972"/>
              <a:gd name="connsiteX3" fmla="*/ 834390 w 952499"/>
              <a:gd name="connsiteY3" fmla="*/ 305950 h 866972"/>
              <a:gd name="connsiteX4" fmla="*/ 821055 w 952499"/>
              <a:gd name="connsiteY4" fmla="*/ 369767 h 866972"/>
              <a:gd name="connsiteX5" fmla="*/ 781050 w 952499"/>
              <a:gd name="connsiteY5" fmla="*/ 396437 h 866972"/>
              <a:gd name="connsiteX6" fmla="*/ 495300 w 952499"/>
              <a:gd name="connsiteY6" fmla="*/ 341192 h 866972"/>
              <a:gd name="connsiteX7" fmla="*/ 460057 w 952499"/>
              <a:gd name="connsiteY7" fmla="*/ 368815 h 866972"/>
              <a:gd name="connsiteX8" fmla="*/ 483870 w 952499"/>
              <a:gd name="connsiteY8" fmla="*/ 441205 h 866972"/>
              <a:gd name="connsiteX9" fmla="*/ 489585 w 952499"/>
              <a:gd name="connsiteY9" fmla="*/ 520262 h 866972"/>
              <a:gd name="connsiteX10" fmla="*/ 420053 w 952499"/>
              <a:gd name="connsiteY10" fmla="*/ 557410 h 866972"/>
              <a:gd name="connsiteX11" fmla="*/ 360997 w 952499"/>
              <a:gd name="connsiteY11" fmla="*/ 573602 h 866972"/>
              <a:gd name="connsiteX12" fmla="*/ 118110 w 952499"/>
              <a:gd name="connsiteY12" fmla="*/ 726002 h 866972"/>
              <a:gd name="connsiteX13" fmla="*/ 59055 w 952499"/>
              <a:gd name="connsiteY13" fmla="*/ 834588 h 866972"/>
              <a:gd name="connsiteX14" fmla="*/ 27622 w 952499"/>
              <a:gd name="connsiteY14" fmla="*/ 866972 h 866972"/>
              <a:gd name="connsiteX15" fmla="*/ 0 w 952499"/>
              <a:gd name="connsiteY15" fmla="*/ 837445 h 866972"/>
              <a:gd name="connsiteX16" fmla="*/ 0 w 952499"/>
              <a:gd name="connsiteY16" fmla="*/ 604082 h 866972"/>
              <a:gd name="connsiteX17" fmla="*/ 30480 w 952499"/>
              <a:gd name="connsiteY17" fmla="*/ 572650 h 866972"/>
              <a:gd name="connsiteX18" fmla="*/ 60007 w 952499"/>
              <a:gd name="connsiteY18" fmla="*/ 605035 h 866972"/>
              <a:gd name="connsiteX19" fmla="*/ 60007 w 952499"/>
              <a:gd name="connsiteY19" fmla="*/ 665042 h 866972"/>
              <a:gd name="connsiteX20" fmla="*/ 161925 w 952499"/>
              <a:gd name="connsiteY20" fmla="*/ 605987 h 866972"/>
              <a:gd name="connsiteX21" fmla="*/ 291465 w 952499"/>
              <a:gd name="connsiteY21" fmla="*/ 525025 h 866972"/>
              <a:gd name="connsiteX22" fmla="*/ 384810 w 952499"/>
              <a:gd name="connsiteY22" fmla="*/ 350717 h 866972"/>
              <a:gd name="connsiteX23" fmla="*/ 352425 w 952499"/>
              <a:gd name="connsiteY23" fmla="*/ 313570 h 866972"/>
              <a:gd name="connsiteX24" fmla="*/ 111442 w 952499"/>
              <a:gd name="connsiteY24" fmla="*/ 269755 h 866972"/>
              <a:gd name="connsiteX25" fmla="*/ 88582 w 952499"/>
              <a:gd name="connsiteY25" fmla="*/ 234512 h 866972"/>
              <a:gd name="connsiteX26" fmla="*/ 103822 w 952499"/>
              <a:gd name="connsiteY26" fmla="*/ 151645 h 866972"/>
              <a:gd name="connsiteX27" fmla="*/ 128588 w 952499"/>
              <a:gd name="connsiteY27" fmla="*/ 130690 h 866972"/>
              <a:gd name="connsiteX28" fmla="*/ 166136 w 952499"/>
              <a:gd name="connsiteY28" fmla="*/ 302 h 866972"/>
              <a:gd name="connsiteX29" fmla="*/ 219074 w 952499"/>
              <a:gd name="connsiteY29" fmla="*/ 8770 h 866972"/>
              <a:gd name="connsiteX30" fmla="*/ 918209 w 952499"/>
              <a:gd name="connsiteY30" fmla="*/ 140215 h 866972"/>
              <a:gd name="connsiteX31" fmla="*/ 952499 w 952499"/>
              <a:gd name="connsiteY31" fmla="*/ 149740 h 866972"/>
              <a:gd name="connsiteX32" fmla="*/ 850582 w 952499"/>
              <a:gd name="connsiteY32" fmla="*/ 246895 h 866972"/>
              <a:gd name="connsiteX33" fmla="*/ 809624 w 952499"/>
              <a:gd name="connsiteY33" fmla="*/ 248800 h 866972"/>
              <a:gd name="connsiteX34" fmla="*/ 144779 w 952499"/>
              <a:gd name="connsiteY34" fmla="*/ 124022 h 866972"/>
              <a:gd name="connsiteX35" fmla="*/ 114299 w 952499"/>
              <a:gd name="connsiteY35" fmla="*/ 84017 h 866972"/>
              <a:gd name="connsiteX36" fmla="*/ 166136 w 952499"/>
              <a:gd name="connsiteY36" fmla="*/ 302 h 8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52499" h="866972">
                <a:moveTo>
                  <a:pt x="128588" y="130690"/>
                </a:moveTo>
                <a:cubicBezTo>
                  <a:pt x="132397" y="132595"/>
                  <a:pt x="135255" y="134500"/>
                  <a:pt x="139065" y="135452"/>
                </a:cubicBezTo>
                <a:cubicBezTo>
                  <a:pt x="360997" y="178315"/>
                  <a:pt x="582930" y="221177"/>
                  <a:pt x="804863" y="260230"/>
                </a:cubicBezTo>
                <a:cubicBezTo>
                  <a:pt x="842010" y="266897"/>
                  <a:pt x="838200" y="283090"/>
                  <a:pt x="834390" y="305950"/>
                </a:cubicBezTo>
                <a:cubicBezTo>
                  <a:pt x="829628" y="327857"/>
                  <a:pt x="822007" y="348812"/>
                  <a:pt x="821055" y="369767"/>
                </a:cubicBezTo>
                <a:cubicBezTo>
                  <a:pt x="820103" y="400247"/>
                  <a:pt x="803910" y="401200"/>
                  <a:pt x="781050" y="396437"/>
                </a:cubicBezTo>
                <a:cubicBezTo>
                  <a:pt x="685800" y="377387"/>
                  <a:pt x="589597" y="361195"/>
                  <a:pt x="495300" y="341192"/>
                </a:cubicBezTo>
                <a:cubicBezTo>
                  <a:pt x="467678" y="335477"/>
                  <a:pt x="458153" y="339287"/>
                  <a:pt x="460057" y="368815"/>
                </a:cubicBezTo>
                <a:cubicBezTo>
                  <a:pt x="461963" y="395485"/>
                  <a:pt x="461963" y="419297"/>
                  <a:pt x="483870" y="441205"/>
                </a:cubicBezTo>
                <a:cubicBezTo>
                  <a:pt x="505778" y="463112"/>
                  <a:pt x="503872" y="493592"/>
                  <a:pt x="489585" y="520262"/>
                </a:cubicBezTo>
                <a:cubicBezTo>
                  <a:pt x="475297" y="547885"/>
                  <a:pt x="449580" y="563125"/>
                  <a:pt x="420053" y="557410"/>
                </a:cubicBezTo>
                <a:cubicBezTo>
                  <a:pt x="395288" y="552647"/>
                  <a:pt x="379095" y="562172"/>
                  <a:pt x="360997" y="573602"/>
                </a:cubicBezTo>
                <a:cubicBezTo>
                  <a:pt x="280035" y="625037"/>
                  <a:pt x="200978" y="679330"/>
                  <a:pt x="118110" y="726002"/>
                </a:cubicBezTo>
                <a:cubicBezTo>
                  <a:pt x="72390" y="751720"/>
                  <a:pt x="48578" y="781247"/>
                  <a:pt x="59055" y="834588"/>
                </a:cubicBezTo>
                <a:cubicBezTo>
                  <a:pt x="63817" y="858400"/>
                  <a:pt x="53340" y="866972"/>
                  <a:pt x="27622" y="866972"/>
                </a:cubicBezTo>
                <a:cubicBezTo>
                  <a:pt x="4763" y="866972"/>
                  <a:pt x="0" y="857447"/>
                  <a:pt x="0" y="837445"/>
                </a:cubicBezTo>
                <a:cubicBezTo>
                  <a:pt x="953" y="760292"/>
                  <a:pt x="953" y="682188"/>
                  <a:pt x="0" y="604082"/>
                </a:cubicBezTo>
                <a:cubicBezTo>
                  <a:pt x="0" y="581222"/>
                  <a:pt x="6667" y="572650"/>
                  <a:pt x="30480" y="572650"/>
                </a:cubicBezTo>
                <a:cubicBezTo>
                  <a:pt x="55245" y="572650"/>
                  <a:pt x="61913" y="583127"/>
                  <a:pt x="60007" y="605035"/>
                </a:cubicBezTo>
                <a:cubicBezTo>
                  <a:pt x="59055" y="624085"/>
                  <a:pt x="60007" y="642182"/>
                  <a:pt x="60007" y="665042"/>
                </a:cubicBezTo>
                <a:cubicBezTo>
                  <a:pt x="100013" y="649802"/>
                  <a:pt x="129540" y="625037"/>
                  <a:pt x="161925" y="605987"/>
                </a:cubicBezTo>
                <a:cubicBezTo>
                  <a:pt x="205740" y="580270"/>
                  <a:pt x="246697" y="549790"/>
                  <a:pt x="291465" y="525025"/>
                </a:cubicBezTo>
                <a:cubicBezTo>
                  <a:pt x="361950" y="485972"/>
                  <a:pt x="387667" y="427870"/>
                  <a:pt x="384810" y="350717"/>
                </a:cubicBezTo>
                <a:cubicBezTo>
                  <a:pt x="383857" y="325952"/>
                  <a:pt x="375285" y="317380"/>
                  <a:pt x="352425" y="313570"/>
                </a:cubicBezTo>
                <a:cubicBezTo>
                  <a:pt x="271463" y="300235"/>
                  <a:pt x="191453" y="283090"/>
                  <a:pt x="111442" y="269755"/>
                </a:cubicBezTo>
                <a:cubicBezTo>
                  <a:pt x="86678" y="265945"/>
                  <a:pt x="81915" y="257372"/>
                  <a:pt x="88582" y="234512"/>
                </a:cubicBezTo>
                <a:cubicBezTo>
                  <a:pt x="95250" y="206890"/>
                  <a:pt x="99060" y="179267"/>
                  <a:pt x="103822" y="151645"/>
                </a:cubicBezTo>
                <a:cubicBezTo>
                  <a:pt x="106680" y="137357"/>
                  <a:pt x="112395" y="127832"/>
                  <a:pt x="128588" y="130690"/>
                </a:cubicBezTo>
                <a:close/>
                <a:moveTo>
                  <a:pt x="166136" y="302"/>
                </a:moveTo>
                <a:cubicBezTo>
                  <a:pt x="179129" y="1269"/>
                  <a:pt x="196214" y="4484"/>
                  <a:pt x="219074" y="8770"/>
                </a:cubicBezTo>
                <a:cubicBezTo>
                  <a:pt x="452437" y="52585"/>
                  <a:pt x="684847" y="96400"/>
                  <a:pt x="918209" y="140215"/>
                </a:cubicBezTo>
                <a:cubicBezTo>
                  <a:pt x="926782" y="141167"/>
                  <a:pt x="935354" y="144977"/>
                  <a:pt x="952499" y="149740"/>
                </a:cubicBezTo>
                <a:cubicBezTo>
                  <a:pt x="916304" y="184030"/>
                  <a:pt x="882967" y="215462"/>
                  <a:pt x="850582" y="246895"/>
                </a:cubicBezTo>
                <a:cubicBezTo>
                  <a:pt x="837247" y="254515"/>
                  <a:pt x="823912" y="251657"/>
                  <a:pt x="809624" y="248800"/>
                </a:cubicBezTo>
                <a:cubicBezTo>
                  <a:pt x="587692" y="206890"/>
                  <a:pt x="366712" y="165932"/>
                  <a:pt x="144779" y="124022"/>
                </a:cubicBezTo>
                <a:cubicBezTo>
                  <a:pt x="114299" y="125927"/>
                  <a:pt x="109537" y="111640"/>
                  <a:pt x="114299" y="84017"/>
                </a:cubicBezTo>
                <a:cubicBezTo>
                  <a:pt x="125015" y="14723"/>
                  <a:pt x="127158" y="-2601"/>
                  <a:pt x="166136" y="3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42" name="Freeform: Shape 57">
            <a:extLst>
              <a:ext uri="{FF2B5EF4-FFF2-40B4-BE49-F238E27FC236}">
                <a16:creationId xmlns:a16="http://schemas.microsoft.com/office/drawing/2014/main" id="{7EC3E7EE-6703-5718-F74E-FFC0728E4CC3}"/>
              </a:ext>
            </a:extLst>
          </p:cNvPr>
          <p:cNvSpPr/>
          <p:nvPr/>
        </p:nvSpPr>
        <p:spPr>
          <a:xfrm>
            <a:off x="6685718" y="2504920"/>
            <a:ext cx="307464" cy="379176"/>
          </a:xfrm>
          <a:custGeom>
            <a:avLst/>
            <a:gdLst>
              <a:gd name="connsiteX0" fmla="*/ 114301 w 745808"/>
              <a:gd name="connsiteY0" fmla="*/ 605789 h 958215"/>
              <a:gd name="connsiteX1" fmla="*/ 88583 w 745808"/>
              <a:gd name="connsiteY1" fmla="*/ 632459 h 958215"/>
              <a:gd name="connsiteX2" fmla="*/ 88583 w 745808"/>
              <a:gd name="connsiteY2" fmla="*/ 735329 h 958215"/>
              <a:gd name="connsiteX3" fmla="*/ 87631 w 745808"/>
              <a:gd name="connsiteY3" fmla="*/ 842962 h 958215"/>
              <a:gd name="connsiteX4" fmla="*/ 114301 w 745808"/>
              <a:gd name="connsiteY4" fmla="*/ 869632 h 958215"/>
              <a:gd name="connsiteX5" fmla="*/ 324803 w 745808"/>
              <a:gd name="connsiteY5" fmla="*/ 869632 h 958215"/>
              <a:gd name="connsiteX6" fmla="*/ 348616 w 745808"/>
              <a:gd name="connsiteY6" fmla="*/ 844866 h 958215"/>
              <a:gd name="connsiteX7" fmla="*/ 348616 w 745808"/>
              <a:gd name="connsiteY7" fmla="*/ 630554 h 958215"/>
              <a:gd name="connsiteX8" fmla="*/ 324803 w 745808"/>
              <a:gd name="connsiteY8" fmla="*/ 605789 h 958215"/>
              <a:gd name="connsiteX9" fmla="*/ 114301 w 745808"/>
              <a:gd name="connsiteY9" fmla="*/ 605789 h 958215"/>
              <a:gd name="connsiteX10" fmla="*/ 425768 w 745808"/>
              <a:gd name="connsiteY10" fmla="*/ 604837 h 958215"/>
              <a:gd name="connsiteX11" fmla="*/ 397193 w 745808"/>
              <a:gd name="connsiteY11" fmla="*/ 633412 h 958215"/>
              <a:gd name="connsiteX12" fmla="*/ 397193 w 745808"/>
              <a:gd name="connsiteY12" fmla="*/ 843914 h 958215"/>
              <a:gd name="connsiteX13" fmla="*/ 423863 w 745808"/>
              <a:gd name="connsiteY13" fmla="*/ 868679 h 958215"/>
              <a:gd name="connsiteX14" fmla="*/ 526733 w 745808"/>
              <a:gd name="connsiteY14" fmla="*/ 868679 h 958215"/>
              <a:gd name="connsiteX15" fmla="*/ 629603 w 745808"/>
              <a:gd name="connsiteY15" fmla="*/ 867727 h 958215"/>
              <a:gd name="connsiteX16" fmla="*/ 655320 w 745808"/>
              <a:gd name="connsiteY16" fmla="*/ 844867 h 958215"/>
              <a:gd name="connsiteX17" fmla="*/ 655320 w 745808"/>
              <a:gd name="connsiteY17" fmla="*/ 630554 h 958215"/>
              <a:gd name="connsiteX18" fmla="*/ 628650 w 745808"/>
              <a:gd name="connsiteY18" fmla="*/ 604837 h 958215"/>
              <a:gd name="connsiteX19" fmla="*/ 425768 w 745808"/>
              <a:gd name="connsiteY19" fmla="*/ 604837 h 958215"/>
              <a:gd name="connsiteX20" fmla="*/ 109538 w 745808"/>
              <a:gd name="connsiteY20" fmla="*/ 529589 h 958215"/>
              <a:gd name="connsiteX21" fmla="*/ 89536 w 745808"/>
              <a:gd name="connsiteY21" fmla="*/ 541019 h 958215"/>
              <a:gd name="connsiteX22" fmla="*/ 110491 w 745808"/>
              <a:gd name="connsiteY22" fmla="*/ 556259 h 958215"/>
              <a:gd name="connsiteX23" fmla="*/ 217171 w 745808"/>
              <a:gd name="connsiteY23" fmla="*/ 556259 h 958215"/>
              <a:gd name="connsiteX24" fmla="*/ 327661 w 745808"/>
              <a:gd name="connsiteY24" fmla="*/ 557212 h 958215"/>
              <a:gd name="connsiteX25" fmla="*/ 347663 w 745808"/>
              <a:gd name="connsiteY25" fmla="*/ 544829 h 958215"/>
              <a:gd name="connsiteX26" fmla="*/ 326708 w 745808"/>
              <a:gd name="connsiteY26" fmla="*/ 529589 h 958215"/>
              <a:gd name="connsiteX27" fmla="*/ 109538 w 745808"/>
              <a:gd name="connsiteY27" fmla="*/ 529589 h 958215"/>
              <a:gd name="connsiteX28" fmla="*/ 420053 w 745808"/>
              <a:gd name="connsiteY28" fmla="*/ 528637 h 958215"/>
              <a:gd name="connsiteX29" fmla="*/ 398145 w 745808"/>
              <a:gd name="connsiteY29" fmla="*/ 542924 h 958215"/>
              <a:gd name="connsiteX30" fmla="*/ 421005 w 745808"/>
              <a:gd name="connsiteY30" fmla="*/ 556259 h 958215"/>
              <a:gd name="connsiteX31" fmla="*/ 523875 w 745808"/>
              <a:gd name="connsiteY31" fmla="*/ 556259 h 958215"/>
              <a:gd name="connsiteX32" fmla="*/ 635318 w 745808"/>
              <a:gd name="connsiteY32" fmla="*/ 556259 h 958215"/>
              <a:gd name="connsiteX33" fmla="*/ 655320 w 745808"/>
              <a:gd name="connsiteY33" fmla="*/ 543877 h 958215"/>
              <a:gd name="connsiteX34" fmla="*/ 634365 w 745808"/>
              <a:gd name="connsiteY34" fmla="*/ 528637 h 958215"/>
              <a:gd name="connsiteX35" fmla="*/ 420053 w 745808"/>
              <a:gd name="connsiteY35" fmla="*/ 528637 h 958215"/>
              <a:gd name="connsiteX36" fmla="*/ 522923 w 745808"/>
              <a:gd name="connsiteY36" fmla="*/ 452437 h 958215"/>
              <a:gd name="connsiteX37" fmla="*/ 420053 w 745808"/>
              <a:gd name="connsiteY37" fmla="*/ 453389 h 958215"/>
              <a:gd name="connsiteX38" fmla="*/ 397193 w 745808"/>
              <a:gd name="connsiteY38" fmla="*/ 465772 h 958215"/>
              <a:gd name="connsiteX39" fmla="*/ 418148 w 745808"/>
              <a:gd name="connsiteY39" fmla="*/ 481012 h 958215"/>
              <a:gd name="connsiteX40" fmla="*/ 635318 w 745808"/>
              <a:gd name="connsiteY40" fmla="*/ 481012 h 958215"/>
              <a:gd name="connsiteX41" fmla="*/ 654368 w 745808"/>
              <a:gd name="connsiteY41" fmla="*/ 467677 h 958215"/>
              <a:gd name="connsiteX42" fmla="*/ 633413 w 745808"/>
              <a:gd name="connsiteY42" fmla="*/ 452437 h 958215"/>
              <a:gd name="connsiteX43" fmla="*/ 522923 w 745808"/>
              <a:gd name="connsiteY43" fmla="*/ 452437 h 958215"/>
              <a:gd name="connsiteX44" fmla="*/ 113348 w 745808"/>
              <a:gd name="connsiteY44" fmla="*/ 452437 h 958215"/>
              <a:gd name="connsiteX45" fmla="*/ 88583 w 745808"/>
              <a:gd name="connsiteY45" fmla="*/ 467677 h 958215"/>
              <a:gd name="connsiteX46" fmla="*/ 112396 w 745808"/>
              <a:gd name="connsiteY46" fmla="*/ 481012 h 958215"/>
              <a:gd name="connsiteX47" fmla="*/ 220028 w 745808"/>
              <a:gd name="connsiteY47" fmla="*/ 481012 h 958215"/>
              <a:gd name="connsiteX48" fmla="*/ 322898 w 745808"/>
              <a:gd name="connsiteY48" fmla="*/ 480059 h 958215"/>
              <a:gd name="connsiteX49" fmla="*/ 347663 w 745808"/>
              <a:gd name="connsiteY49" fmla="*/ 464819 h 958215"/>
              <a:gd name="connsiteX50" fmla="*/ 323851 w 745808"/>
              <a:gd name="connsiteY50" fmla="*/ 452437 h 958215"/>
              <a:gd name="connsiteX51" fmla="*/ 113348 w 745808"/>
              <a:gd name="connsiteY51" fmla="*/ 452437 h 958215"/>
              <a:gd name="connsiteX52" fmla="*/ 401003 w 745808"/>
              <a:gd name="connsiteY52" fmla="*/ 390525 h 958215"/>
              <a:gd name="connsiteX53" fmla="*/ 400050 w 745808"/>
              <a:gd name="connsiteY53" fmla="*/ 398145 h 958215"/>
              <a:gd name="connsiteX54" fmla="*/ 650558 w 745808"/>
              <a:gd name="connsiteY54" fmla="*/ 398145 h 958215"/>
              <a:gd name="connsiteX55" fmla="*/ 650558 w 745808"/>
              <a:gd name="connsiteY55" fmla="*/ 390525 h 958215"/>
              <a:gd name="connsiteX56" fmla="*/ 401003 w 745808"/>
              <a:gd name="connsiteY56" fmla="*/ 390525 h 958215"/>
              <a:gd name="connsiteX57" fmla="*/ 219076 w 745808"/>
              <a:gd name="connsiteY57" fmla="*/ 389572 h 958215"/>
              <a:gd name="connsiteX58" fmla="*/ 40006 w 745808"/>
              <a:gd name="connsiteY58" fmla="*/ 395287 h 958215"/>
              <a:gd name="connsiteX59" fmla="*/ 219076 w 745808"/>
              <a:gd name="connsiteY59" fmla="*/ 401002 h 958215"/>
              <a:gd name="connsiteX60" fmla="*/ 398146 w 745808"/>
              <a:gd name="connsiteY60" fmla="*/ 395287 h 958215"/>
              <a:gd name="connsiteX61" fmla="*/ 219076 w 745808"/>
              <a:gd name="connsiteY61" fmla="*/ 389572 h 958215"/>
              <a:gd name="connsiteX62" fmla="*/ 419100 w 745808"/>
              <a:gd name="connsiteY62" fmla="*/ 302894 h 958215"/>
              <a:gd name="connsiteX63" fmla="*/ 399098 w 745808"/>
              <a:gd name="connsiteY63" fmla="*/ 314324 h 958215"/>
              <a:gd name="connsiteX64" fmla="*/ 418148 w 745808"/>
              <a:gd name="connsiteY64" fmla="*/ 326707 h 958215"/>
              <a:gd name="connsiteX65" fmla="*/ 525780 w 745808"/>
              <a:gd name="connsiteY65" fmla="*/ 326707 h 958215"/>
              <a:gd name="connsiteX66" fmla="*/ 632460 w 745808"/>
              <a:gd name="connsiteY66" fmla="*/ 326707 h 958215"/>
              <a:gd name="connsiteX67" fmla="*/ 652463 w 745808"/>
              <a:gd name="connsiteY67" fmla="*/ 315277 h 958215"/>
              <a:gd name="connsiteX68" fmla="*/ 633413 w 745808"/>
              <a:gd name="connsiteY68" fmla="*/ 302894 h 958215"/>
              <a:gd name="connsiteX69" fmla="*/ 419100 w 745808"/>
              <a:gd name="connsiteY69" fmla="*/ 302894 h 958215"/>
              <a:gd name="connsiteX70" fmla="*/ 108585 w 745808"/>
              <a:gd name="connsiteY70" fmla="*/ 300990 h 958215"/>
              <a:gd name="connsiteX71" fmla="*/ 88583 w 745808"/>
              <a:gd name="connsiteY71" fmla="*/ 317182 h 958215"/>
              <a:gd name="connsiteX72" fmla="*/ 109538 w 745808"/>
              <a:gd name="connsiteY72" fmla="*/ 328612 h 958215"/>
              <a:gd name="connsiteX73" fmla="*/ 216218 w 745808"/>
              <a:gd name="connsiteY73" fmla="*/ 328612 h 958215"/>
              <a:gd name="connsiteX74" fmla="*/ 327660 w 745808"/>
              <a:gd name="connsiteY74" fmla="*/ 328612 h 958215"/>
              <a:gd name="connsiteX75" fmla="*/ 347663 w 745808"/>
              <a:gd name="connsiteY75" fmla="*/ 316230 h 958215"/>
              <a:gd name="connsiteX76" fmla="*/ 326708 w 745808"/>
              <a:gd name="connsiteY76" fmla="*/ 300990 h 958215"/>
              <a:gd name="connsiteX77" fmla="*/ 108585 w 745808"/>
              <a:gd name="connsiteY77" fmla="*/ 300990 h 958215"/>
              <a:gd name="connsiteX78" fmla="*/ 108586 w 745808"/>
              <a:gd name="connsiteY78" fmla="*/ 226695 h 958215"/>
              <a:gd name="connsiteX79" fmla="*/ 89536 w 745808"/>
              <a:gd name="connsiteY79" fmla="*/ 239077 h 958215"/>
              <a:gd name="connsiteX80" fmla="*/ 108586 w 745808"/>
              <a:gd name="connsiteY80" fmla="*/ 251460 h 958215"/>
              <a:gd name="connsiteX81" fmla="*/ 216219 w 745808"/>
              <a:gd name="connsiteY81" fmla="*/ 251460 h 958215"/>
              <a:gd name="connsiteX82" fmla="*/ 326708 w 745808"/>
              <a:gd name="connsiteY82" fmla="*/ 251460 h 958215"/>
              <a:gd name="connsiteX83" fmla="*/ 345758 w 745808"/>
              <a:gd name="connsiteY83" fmla="*/ 239077 h 958215"/>
              <a:gd name="connsiteX84" fmla="*/ 326708 w 745808"/>
              <a:gd name="connsiteY84" fmla="*/ 226695 h 958215"/>
              <a:gd name="connsiteX85" fmla="*/ 108586 w 745808"/>
              <a:gd name="connsiteY85" fmla="*/ 226695 h 958215"/>
              <a:gd name="connsiteX86" fmla="*/ 421958 w 745808"/>
              <a:gd name="connsiteY86" fmla="*/ 226694 h 958215"/>
              <a:gd name="connsiteX87" fmla="*/ 400050 w 745808"/>
              <a:gd name="connsiteY87" fmla="*/ 240029 h 958215"/>
              <a:gd name="connsiteX88" fmla="*/ 423863 w 745808"/>
              <a:gd name="connsiteY88" fmla="*/ 251459 h 958215"/>
              <a:gd name="connsiteX89" fmla="*/ 526733 w 745808"/>
              <a:gd name="connsiteY89" fmla="*/ 251459 h 958215"/>
              <a:gd name="connsiteX90" fmla="*/ 630555 w 745808"/>
              <a:gd name="connsiteY90" fmla="*/ 251459 h 958215"/>
              <a:gd name="connsiteX91" fmla="*/ 654368 w 745808"/>
              <a:gd name="connsiteY91" fmla="*/ 240029 h 958215"/>
              <a:gd name="connsiteX92" fmla="*/ 632460 w 745808"/>
              <a:gd name="connsiteY92" fmla="*/ 226694 h 958215"/>
              <a:gd name="connsiteX93" fmla="*/ 421958 w 745808"/>
              <a:gd name="connsiteY93" fmla="*/ 226694 h 958215"/>
              <a:gd name="connsiteX94" fmla="*/ 417195 w 745808"/>
              <a:gd name="connsiteY94" fmla="*/ 152399 h 958215"/>
              <a:gd name="connsiteX95" fmla="*/ 400050 w 745808"/>
              <a:gd name="connsiteY95" fmla="*/ 161924 h 958215"/>
              <a:gd name="connsiteX96" fmla="*/ 417195 w 745808"/>
              <a:gd name="connsiteY96" fmla="*/ 175259 h 958215"/>
              <a:gd name="connsiteX97" fmla="*/ 523875 w 745808"/>
              <a:gd name="connsiteY97" fmla="*/ 175259 h 958215"/>
              <a:gd name="connsiteX98" fmla="*/ 635318 w 745808"/>
              <a:gd name="connsiteY98" fmla="*/ 176212 h 958215"/>
              <a:gd name="connsiteX99" fmla="*/ 654368 w 745808"/>
              <a:gd name="connsiteY99" fmla="*/ 163829 h 958215"/>
              <a:gd name="connsiteX100" fmla="*/ 634365 w 745808"/>
              <a:gd name="connsiteY100" fmla="*/ 152399 h 958215"/>
              <a:gd name="connsiteX101" fmla="*/ 417195 w 745808"/>
              <a:gd name="connsiteY101" fmla="*/ 152399 h 958215"/>
              <a:gd name="connsiteX102" fmla="*/ 109538 w 745808"/>
              <a:gd name="connsiteY102" fmla="*/ 151447 h 958215"/>
              <a:gd name="connsiteX103" fmla="*/ 90488 w 745808"/>
              <a:gd name="connsiteY103" fmla="*/ 162877 h 958215"/>
              <a:gd name="connsiteX104" fmla="*/ 110490 w 745808"/>
              <a:gd name="connsiteY104" fmla="*/ 175260 h 958215"/>
              <a:gd name="connsiteX105" fmla="*/ 217170 w 745808"/>
              <a:gd name="connsiteY105" fmla="*/ 175260 h 958215"/>
              <a:gd name="connsiteX106" fmla="*/ 327660 w 745808"/>
              <a:gd name="connsiteY106" fmla="*/ 175260 h 958215"/>
              <a:gd name="connsiteX107" fmla="*/ 346710 w 745808"/>
              <a:gd name="connsiteY107" fmla="*/ 162877 h 958215"/>
              <a:gd name="connsiteX108" fmla="*/ 326708 w 745808"/>
              <a:gd name="connsiteY108" fmla="*/ 151447 h 958215"/>
              <a:gd name="connsiteX109" fmla="*/ 109538 w 745808"/>
              <a:gd name="connsiteY109" fmla="*/ 151447 h 958215"/>
              <a:gd name="connsiteX110" fmla="*/ 405766 w 745808"/>
              <a:gd name="connsiteY110" fmla="*/ 92392 h 958215"/>
              <a:gd name="connsiteX111" fmla="*/ 405766 w 745808"/>
              <a:gd name="connsiteY111" fmla="*/ 97155 h 958215"/>
              <a:gd name="connsiteX112" fmla="*/ 647701 w 745808"/>
              <a:gd name="connsiteY112" fmla="*/ 97155 h 958215"/>
              <a:gd name="connsiteX113" fmla="*/ 647701 w 745808"/>
              <a:gd name="connsiteY113" fmla="*/ 92392 h 958215"/>
              <a:gd name="connsiteX114" fmla="*/ 405766 w 745808"/>
              <a:gd name="connsiteY114" fmla="*/ 92392 h 958215"/>
              <a:gd name="connsiteX115" fmla="*/ 95250 w 745808"/>
              <a:gd name="connsiteY115" fmla="*/ 92392 h 958215"/>
              <a:gd name="connsiteX116" fmla="*/ 94298 w 745808"/>
              <a:gd name="connsiteY116" fmla="*/ 97155 h 958215"/>
              <a:gd name="connsiteX117" fmla="*/ 340995 w 745808"/>
              <a:gd name="connsiteY117" fmla="*/ 97155 h 958215"/>
              <a:gd name="connsiteX118" fmla="*/ 340995 w 745808"/>
              <a:gd name="connsiteY118" fmla="*/ 92392 h 958215"/>
              <a:gd name="connsiteX119" fmla="*/ 95250 w 745808"/>
              <a:gd name="connsiteY119" fmla="*/ 92392 h 958215"/>
              <a:gd name="connsiteX120" fmla="*/ 38100 w 745808"/>
              <a:gd name="connsiteY120" fmla="*/ 0 h 958215"/>
              <a:gd name="connsiteX121" fmla="*/ 708660 w 745808"/>
              <a:gd name="connsiteY121" fmla="*/ 0 h 958215"/>
              <a:gd name="connsiteX122" fmla="*/ 745808 w 745808"/>
              <a:gd name="connsiteY122" fmla="*/ 35243 h 958215"/>
              <a:gd name="connsiteX123" fmla="*/ 745808 w 745808"/>
              <a:gd name="connsiteY123" fmla="*/ 923925 h 958215"/>
              <a:gd name="connsiteX124" fmla="*/ 711518 w 745808"/>
              <a:gd name="connsiteY124" fmla="*/ 958215 h 958215"/>
              <a:gd name="connsiteX125" fmla="*/ 37148 w 745808"/>
              <a:gd name="connsiteY125" fmla="*/ 958215 h 958215"/>
              <a:gd name="connsiteX126" fmla="*/ 0 w 745808"/>
              <a:gd name="connsiteY126" fmla="*/ 922973 h 958215"/>
              <a:gd name="connsiteX127" fmla="*/ 953 w 745808"/>
              <a:gd name="connsiteY127" fmla="*/ 478155 h 958215"/>
              <a:gd name="connsiteX128" fmla="*/ 0 w 745808"/>
              <a:gd name="connsiteY128" fmla="*/ 38100 h 958215"/>
              <a:gd name="connsiteX129" fmla="*/ 38100 w 745808"/>
              <a:gd name="connsiteY129" fmla="*/ 0 h 95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745808" h="958215">
                <a:moveTo>
                  <a:pt x="114301" y="605789"/>
                </a:moveTo>
                <a:cubicBezTo>
                  <a:pt x="94298" y="605789"/>
                  <a:pt x="87631" y="613409"/>
                  <a:pt x="88583" y="632459"/>
                </a:cubicBezTo>
                <a:cubicBezTo>
                  <a:pt x="89536" y="666749"/>
                  <a:pt x="88583" y="701039"/>
                  <a:pt x="88583" y="735329"/>
                </a:cubicBezTo>
                <a:cubicBezTo>
                  <a:pt x="88583" y="771524"/>
                  <a:pt x="88583" y="806766"/>
                  <a:pt x="87631" y="842962"/>
                </a:cubicBezTo>
                <a:cubicBezTo>
                  <a:pt x="87631" y="862964"/>
                  <a:pt x="94298" y="869632"/>
                  <a:pt x="114301" y="869632"/>
                </a:cubicBezTo>
                <a:cubicBezTo>
                  <a:pt x="184786" y="868679"/>
                  <a:pt x="254319" y="868679"/>
                  <a:pt x="324803" y="869632"/>
                </a:cubicBezTo>
                <a:cubicBezTo>
                  <a:pt x="343853" y="869632"/>
                  <a:pt x="348616" y="862964"/>
                  <a:pt x="348616" y="844866"/>
                </a:cubicBezTo>
                <a:cubicBezTo>
                  <a:pt x="347663" y="773429"/>
                  <a:pt x="347663" y="701991"/>
                  <a:pt x="348616" y="630554"/>
                </a:cubicBezTo>
                <a:cubicBezTo>
                  <a:pt x="348616" y="612457"/>
                  <a:pt x="342901" y="605789"/>
                  <a:pt x="324803" y="605789"/>
                </a:cubicBezTo>
                <a:cubicBezTo>
                  <a:pt x="254319" y="606742"/>
                  <a:pt x="184786" y="606742"/>
                  <a:pt x="114301" y="605789"/>
                </a:cubicBezTo>
                <a:close/>
                <a:moveTo>
                  <a:pt x="425768" y="604837"/>
                </a:moveTo>
                <a:cubicBezTo>
                  <a:pt x="404813" y="604837"/>
                  <a:pt x="397193" y="611504"/>
                  <a:pt x="397193" y="633412"/>
                </a:cubicBezTo>
                <a:cubicBezTo>
                  <a:pt x="398145" y="703897"/>
                  <a:pt x="399098" y="773429"/>
                  <a:pt x="397193" y="843914"/>
                </a:cubicBezTo>
                <a:cubicBezTo>
                  <a:pt x="397193" y="865822"/>
                  <a:pt x="405765" y="869632"/>
                  <a:pt x="423863" y="868679"/>
                </a:cubicBezTo>
                <a:cubicBezTo>
                  <a:pt x="458153" y="867727"/>
                  <a:pt x="492443" y="868679"/>
                  <a:pt x="526733" y="868679"/>
                </a:cubicBezTo>
                <a:cubicBezTo>
                  <a:pt x="561023" y="868679"/>
                  <a:pt x="595313" y="867727"/>
                  <a:pt x="629603" y="867727"/>
                </a:cubicBezTo>
                <a:cubicBezTo>
                  <a:pt x="646748" y="868679"/>
                  <a:pt x="655320" y="864870"/>
                  <a:pt x="655320" y="844867"/>
                </a:cubicBezTo>
                <a:cubicBezTo>
                  <a:pt x="654368" y="773429"/>
                  <a:pt x="654368" y="701992"/>
                  <a:pt x="655320" y="630554"/>
                </a:cubicBezTo>
                <a:cubicBezTo>
                  <a:pt x="655320" y="610552"/>
                  <a:pt x="648653" y="604837"/>
                  <a:pt x="628650" y="604837"/>
                </a:cubicBezTo>
                <a:cubicBezTo>
                  <a:pt x="561023" y="605789"/>
                  <a:pt x="493395" y="605789"/>
                  <a:pt x="425768" y="604837"/>
                </a:cubicBezTo>
                <a:close/>
                <a:moveTo>
                  <a:pt x="109538" y="529589"/>
                </a:moveTo>
                <a:cubicBezTo>
                  <a:pt x="100966" y="529589"/>
                  <a:pt x="90488" y="527684"/>
                  <a:pt x="89536" y="541019"/>
                </a:cubicBezTo>
                <a:cubicBezTo>
                  <a:pt x="88583" y="556259"/>
                  <a:pt x="100013" y="556259"/>
                  <a:pt x="110491" y="556259"/>
                </a:cubicBezTo>
                <a:cubicBezTo>
                  <a:pt x="145733" y="556259"/>
                  <a:pt x="181928" y="556259"/>
                  <a:pt x="217171" y="556259"/>
                </a:cubicBezTo>
                <a:cubicBezTo>
                  <a:pt x="253366" y="556259"/>
                  <a:pt x="290513" y="556259"/>
                  <a:pt x="327661" y="557212"/>
                </a:cubicBezTo>
                <a:cubicBezTo>
                  <a:pt x="336233" y="557212"/>
                  <a:pt x="346711" y="557212"/>
                  <a:pt x="347663" y="544829"/>
                </a:cubicBezTo>
                <a:cubicBezTo>
                  <a:pt x="348616" y="529589"/>
                  <a:pt x="337186" y="529589"/>
                  <a:pt x="326708" y="529589"/>
                </a:cubicBezTo>
                <a:cubicBezTo>
                  <a:pt x="254318" y="529589"/>
                  <a:pt x="181928" y="529589"/>
                  <a:pt x="109538" y="529589"/>
                </a:cubicBezTo>
                <a:close/>
                <a:moveTo>
                  <a:pt x="420053" y="528637"/>
                </a:moveTo>
                <a:cubicBezTo>
                  <a:pt x="409575" y="528637"/>
                  <a:pt x="398145" y="527684"/>
                  <a:pt x="398145" y="542924"/>
                </a:cubicBezTo>
                <a:cubicBezTo>
                  <a:pt x="399098" y="559117"/>
                  <a:pt x="411480" y="556259"/>
                  <a:pt x="421005" y="556259"/>
                </a:cubicBezTo>
                <a:cubicBezTo>
                  <a:pt x="455295" y="556259"/>
                  <a:pt x="489585" y="556259"/>
                  <a:pt x="523875" y="556259"/>
                </a:cubicBezTo>
                <a:cubicBezTo>
                  <a:pt x="560070" y="556259"/>
                  <a:pt x="597218" y="556259"/>
                  <a:pt x="635318" y="556259"/>
                </a:cubicBezTo>
                <a:cubicBezTo>
                  <a:pt x="643890" y="556259"/>
                  <a:pt x="654368" y="556259"/>
                  <a:pt x="655320" y="543877"/>
                </a:cubicBezTo>
                <a:cubicBezTo>
                  <a:pt x="656273" y="528637"/>
                  <a:pt x="644843" y="528637"/>
                  <a:pt x="634365" y="528637"/>
                </a:cubicBezTo>
                <a:cubicBezTo>
                  <a:pt x="562928" y="528637"/>
                  <a:pt x="491490" y="528637"/>
                  <a:pt x="420053" y="528637"/>
                </a:cubicBezTo>
                <a:close/>
                <a:moveTo>
                  <a:pt x="522923" y="452437"/>
                </a:moveTo>
                <a:cubicBezTo>
                  <a:pt x="488633" y="452437"/>
                  <a:pt x="454343" y="452437"/>
                  <a:pt x="420053" y="453389"/>
                </a:cubicBezTo>
                <a:cubicBezTo>
                  <a:pt x="410528" y="453389"/>
                  <a:pt x="398145" y="450532"/>
                  <a:pt x="397193" y="465772"/>
                </a:cubicBezTo>
                <a:cubicBezTo>
                  <a:pt x="396240" y="480060"/>
                  <a:pt x="407670" y="481012"/>
                  <a:pt x="418148" y="481012"/>
                </a:cubicBezTo>
                <a:cubicBezTo>
                  <a:pt x="490538" y="481012"/>
                  <a:pt x="562928" y="481012"/>
                  <a:pt x="635318" y="481012"/>
                </a:cubicBezTo>
                <a:cubicBezTo>
                  <a:pt x="643890" y="481012"/>
                  <a:pt x="653415" y="480060"/>
                  <a:pt x="654368" y="467677"/>
                </a:cubicBezTo>
                <a:cubicBezTo>
                  <a:pt x="655320" y="452437"/>
                  <a:pt x="643890" y="452437"/>
                  <a:pt x="633413" y="452437"/>
                </a:cubicBezTo>
                <a:cubicBezTo>
                  <a:pt x="596265" y="452437"/>
                  <a:pt x="560070" y="452437"/>
                  <a:pt x="522923" y="452437"/>
                </a:cubicBezTo>
                <a:close/>
                <a:moveTo>
                  <a:pt x="113348" y="452437"/>
                </a:moveTo>
                <a:cubicBezTo>
                  <a:pt x="101918" y="452437"/>
                  <a:pt x="87631" y="449579"/>
                  <a:pt x="88583" y="467677"/>
                </a:cubicBezTo>
                <a:cubicBezTo>
                  <a:pt x="89536" y="481964"/>
                  <a:pt x="101918" y="481012"/>
                  <a:pt x="112396" y="481012"/>
                </a:cubicBezTo>
                <a:cubicBezTo>
                  <a:pt x="148591" y="481012"/>
                  <a:pt x="183833" y="481012"/>
                  <a:pt x="220028" y="481012"/>
                </a:cubicBezTo>
                <a:cubicBezTo>
                  <a:pt x="254318" y="481012"/>
                  <a:pt x="288608" y="481012"/>
                  <a:pt x="322898" y="480059"/>
                </a:cubicBezTo>
                <a:cubicBezTo>
                  <a:pt x="334328" y="480059"/>
                  <a:pt x="348616" y="482917"/>
                  <a:pt x="347663" y="464819"/>
                </a:cubicBezTo>
                <a:cubicBezTo>
                  <a:pt x="346711" y="450532"/>
                  <a:pt x="333376" y="452437"/>
                  <a:pt x="323851" y="452437"/>
                </a:cubicBezTo>
                <a:cubicBezTo>
                  <a:pt x="253366" y="452437"/>
                  <a:pt x="183833" y="452437"/>
                  <a:pt x="113348" y="452437"/>
                </a:cubicBezTo>
                <a:close/>
                <a:moveTo>
                  <a:pt x="401003" y="390525"/>
                </a:moveTo>
                <a:cubicBezTo>
                  <a:pt x="401003" y="393382"/>
                  <a:pt x="401003" y="395288"/>
                  <a:pt x="400050" y="398145"/>
                </a:cubicBezTo>
                <a:cubicBezTo>
                  <a:pt x="483870" y="398145"/>
                  <a:pt x="566738" y="398145"/>
                  <a:pt x="650558" y="398145"/>
                </a:cubicBezTo>
                <a:cubicBezTo>
                  <a:pt x="650558" y="395288"/>
                  <a:pt x="650558" y="393382"/>
                  <a:pt x="650558" y="390525"/>
                </a:cubicBezTo>
                <a:cubicBezTo>
                  <a:pt x="567690" y="390525"/>
                  <a:pt x="483870" y="390525"/>
                  <a:pt x="401003" y="390525"/>
                </a:cubicBezTo>
                <a:close/>
                <a:moveTo>
                  <a:pt x="219076" y="389572"/>
                </a:moveTo>
                <a:cubicBezTo>
                  <a:pt x="120178" y="389572"/>
                  <a:pt x="40006" y="392131"/>
                  <a:pt x="40006" y="395287"/>
                </a:cubicBezTo>
                <a:cubicBezTo>
                  <a:pt x="40006" y="398443"/>
                  <a:pt x="120178" y="401002"/>
                  <a:pt x="219076" y="401002"/>
                </a:cubicBezTo>
                <a:cubicBezTo>
                  <a:pt x="317974" y="401002"/>
                  <a:pt x="398146" y="398443"/>
                  <a:pt x="398146" y="395287"/>
                </a:cubicBezTo>
                <a:cubicBezTo>
                  <a:pt x="398146" y="392131"/>
                  <a:pt x="317974" y="389572"/>
                  <a:pt x="219076" y="389572"/>
                </a:cubicBezTo>
                <a:close/>
                <a:moveTo>
                  <a:pt x="419100" y="302894"/>
                </a:moveTo>
                <a:cubicBezTo>
                  <a:pt x="410528" y="302894"/>
                  <a:pt x="399098" y="300989"/>
                  <a:pt x="399098" y="314324"/>
                </a:cubicBezTo>
                <a:cubicBezTo>
                  <a:pt x="398145" y="327659"/>
                  <a:pt x="409575" y="326707"/>
                  <a:pt x="418148" y="326707"/>
                </a:cubicBezTo>
                <a:cubicBezTo>
                  <a:pt x="454343" y="326707"/>
                  <a:pt x="489585" y="326707"/>
                  <a:pt x="525780" y="326707"/>
                </a:cubicBezTo>
                <a:cubicBezTo>
                  <a:pt x="561975" y="326707"/>
                  <a:pt x="597218" y="326707"/>
                  <a:pt x="632460" y="326707"/>
                </a:cubicBezTo>
                <a:cubicBezTo>
                  <a:pt x="641033" y="326707"/>
                  <a:pt x="652463" y="327659"/>
                  <a:pt x="652463" y="315277"/>
                </a:cubicBezTo>
                <a:cubicBezTo>
                  <a:pt x="653415" y="301942"/>
                  <a:pt x="641985" y="302894"/>
                  <a:pt x="633413" y="302894"/>
                </a:cubicBezTo>
                <a:cubicBezTo>
                  <a:pt x="561975" y="302894"/>
                  <a:pt x="490538" y="302894"/>
                  <a:pt x="419100" y="302894"/>
                </a:cubicBezTo>
                <a:close/>
                <a:moveTo>
                  <a:pt x="108585" y="300990"/>
                </a:moveTo>
                <a:cubicBezTo>
                  <a:pt x="97155" y="300990"/>
                  <a:pt x="87630" y="302895"/>
                  <a:pt x="88583" y="317182"/>
                </a:cubicBezTo>
                <a:cubicBezTo>
                  <a:pt x="90488" y="329565"/>
                  <a:pt x="100965" y="328612"/>
                  <a:pt x="109538" y="328612"/>
                </a:cubicBezTo>
                <a:cubicBezTo>
                  <a:pt x="144780" y="328612"/>
                  <a:pt x="180975" y="328612"/>
                  <a:pt x="216218" y="328612"/>
                </a:cubicBezTo>
                <a:cubicBezTo>
                  <a:pt x="253365" y="328612"/>
                  <a:pt x="290513" y="328612"/>
                  <a:pt x="327660" y="328612"/>
                </a:cubicBezTo>
                <a:cubicBezTo>
                  <a:pt x="336233" y="328612"/>
                  <a:pt x="346710" y="328612"/>
                  <a:pt x="347663" y="316230"/>
                </a:cubicBezTo>
                <a:cubicBezTo>
                  <a:pt x="348615" y="301943"/>
                  <a:pt x="337185" y="300990"/>
                  <a:pt x="326708" y="300990"/>
                </a:cubicBezTo>
                <a:cubicBezTo>
                  <a:pt x="254318" y="300990"/>
                  <a:pt x="180975" y="300990"/>
                  <a:pt x="108585" y="300990"/>
                </a:cubicBezTo>
                <a:close/>
                <a:moveTo>
                  <a:pt x="108586" y="226695"/>
                </a:moveTo>
                <a:cubicBezTo>
                  <a:pt x="100013" y="226695"/>
                  <a:pt x="89536" y="225742"/>
                  <a:pt x="89536" y="239077"/>
                </a:cubicBezTo>
                <a:cubicBezTo>
                  <a:pt x="89536" y="252412"/>
                  <a:pt x="99061" y="251460"/>
                  <a:pt x="108586" y="251460"/>
                </a:cubicBezTo>
                <a:cubicBezTo>
                  <a:pt x="144781" y="251460"/>
                  <a:pt x="180024" y="251460"/>
                  <a:pt x="216219" y="251460"/>
                </a:cubicBezTo>
                <a:cubicBezTo>
                  <a:pt x="253366" y="251460"/>
                  <a:pt x="290513" y="251460"/>
                  <a:pt x="326708" y="251460"/>
                </a:cubicBezTo>
                <a:cubicBezTo>
                  <a:pt x="335281" y="251460"/>
                  <a:pt x="345758" y="252412"/>
                  <a:pt x="345758" y="239077"/>
                </a:cubicBezTo>
                <a:cubicBezTo>
                  <a:pt x="345758" y="225742"/>
                  <a:pt x="335281" y="226695"/>
                  <a:pt x="326708" y="226695"/>
                </a:cubicBezTo>
                <a:cubicBezTo>
                  <a:pt x="254319" y="226695"/>
                  <a:pt x="180976" y="226695"/>
                  <a:pt x="108586" y="226695"/>
                </a:cubicBezTo>
                <a:close/>
                <a:moveTo>
                  <a:pt x="421958" y="226694"/>
                </a:moveTo>
                <a:cubicBezTo>
                  <a:pt x="412433" y="226694"/>
                  <a:pt x="399098" y="223837"/>
                  <a:pt x="400050" y="240029"/>
                </a:cubicBezTo>
                <a:cubicBezTo>
                  <a:pt x="401003" y="255269"/>
                  <a:pt x="414338" y="251459"/>
                  <a:pt x="423863" y="251459"/>
                </a:cubicBezTo>
                <a:cubicBezTo>
                  <a:pt x="458153" y="251459"/>
                  <a:pt x="492443" y="251459"/>
                  <a:pt x="526733" y="251459"/>
                </a:cubicBezTo>
                <a:cubicBezTo>
                  <a:pt x="561023" y="251459"/>
                  <a:pt x="595313" y="251459"/>
                  <a:pt x="630555" y="251459"/>
                </a:cubicBezTo>
                <a:cubicBezTo>
                  <a:pt x="640080" y="251459"/>
                  <a:pt x="653415" y="254317"/>
                  <a:pt x="654368" y="240029"/>
                </a:cubicBezTo>
                <a:cubicBezTo>
                  <a:pt x="655320" y="223837"/>
                  <a:pt x="641985" y="226694"/>
                  <a:pt x="632460" y="226694"/>
                </a:cubicBezTo>
                <a:cubicBezTo>
                  <a:pt x="561975" y="226694"/>
                  <a:pt x="492443" y="226694"/>
                  <a:pt x="421958" y="226694"/>
                </a:cubicBezTo>
                <a:close/>
                <a:moveTo>
                  <a:pt x="417195" y="152399"/>
                </a:moveTo>
                <a:cubicBezTo>
                  <a:pt x="409575" y="152399"/>
                  <a:pt x="401003" y="151447"/>
                  <a:pt x="400050" y="161924"/>
                </a:cubicBezTo>
                <a:cubicBezTo>
                  <a:pt x="398145" y="174307"/>
                  <a:pt x="407670" y="175259"/>
                  <a:pt x="417195" y="175259"/>
                </a:cubicBezTo>
                <a:cubicBezTo>
                  <a:pt x="452438" y="175259"/>
                  <a:pt x="488633" y="175259"/>
                  <a:pt x="523875" y="175259"/>
                </a:cubicBezTo>
                <a:cubicBezTo>
                  <a:pt x="561023" y="175259"/>
                  <a:pt x="597218" y="175259"/>
                  <a:pt x="635318" y="176212"/>
                </a:cubicBezTo>
                <a:cubicBezTo>
                  <a:pt x="643890" y="176212"/>
                  <a:pt x="654368" y="176212"/>
                  <a:pt x="654368" y="163829"/>
                </a:cubicBezTo>
                <a:cubicBezTo>
                  <a:pt x="654368" y="150494"/>
                  <a:pt x="642938" y="152399"/>
                  <a:pt x="634365" y="152399"/>
                </a:cubicBezTo>
                <a:cubicBezTo>
                  <a:pt x="561975" y="152399"/>
                  <a:pt x="489585" y="152399"/>
                  <a:pt x="417195" y="152399"/>
                </a:cubicBezTo>
                <a:close/>
                <a:moveTo>
                  <a:pt x="109538" y="151447"/>
                </a:moveTo>
                <a:cubicBezTo>
                  <a:pt x="100965" y="151447"/>
                  <a:pt x="89535" y="149542"/>
                  <a:pt x="90488" y="162877"/>
                </a:cubicBezTo>
                <a:cubicBezTo>
                  <a:pt x="91440" y="176212"/>
                  <a:pt x="101918" y="175260"/>
                  <a:pt x="110490" y="175260"/>
                </a:cubicBezTo>
                <a:cubicBezTo>
                  <a:pt x="145733" y="175260"/>
                  <a:pt x="181928" y="175260"/>
                  <a:pt x="217170" y="175260"/>
                </a:cubicBezTo>
                <a:cubicBezTo>
                  <a:pt x="254318" y="175260"/>
                  <a:pt x="290513" y="175260"/>
                  <a:pt x="327660" y="175260"/>
                </a:cubicBezTo>
                <a:cubicBezTo>
                  <a:pt x="336233" y="175260"/>
                  <a:pt x="346710" y="176212"/>
                  <a:pt x="346710" y="162877"/>
                </a:cubicBezTo>
                <a:cubicBezTo>
                  <a:pt x="345758" y="149542"/>
                  <a:pt x="335280" y="151447"/>
                  <a:pt x="326708" y="151447"/>
                </a:cubicBezTo>
                <a:cubicBezTo>
                  <a:pt x="254318" y="151447"/>
                  <a:pt x="181928" y="151447"/>
                  <a:pt x="109538" y="151447"/>
                </a:cubicBezTo>
                <a:close/>
                <a:moveTo>
                  <a:pt x="405766" y="92392"/>
                </a:moveTo>
                <a:cubicBezTo>
                  <a:pt x="405766" y="94297"/>
                  <a:pt x="405766" y="95250"/>
                  <a:pt x="405766" y="97155"/>
                </a:cubicBezTo>
                <a:cubicBezTo>
                  <a:pt x="486729" y="97155"/>
                  <a:pt x="566738" y="97155"/>
                  <a:pt x="647701" y="97155"/>
                </a:cubicBezTo>
                <a:cubicBezTo>
                  <a:pt x="647701" y="96202"/>
                  <a:pt x="647701" y="94297"/>
                  <a:pt x="647701" y="92392"/>
                </a:cubicBezTo>
                <a:cubicBezTo>
                  <a:pt x="566738" y="92392"/>
                  <a:pt x="486729" y="92392"/>
                  <a:pt x="405766" y="92392"/>
                </a:cubicBezTo>
                <a:close/>
                <a:moveTo>
                  <a:pt x="95250" y="92392"/>
                </a:moveTo>
                <a:cubicBezTo>
                  <a:pt x="95250" y="93345"/>
                  <a:pt x="95250" y="95250"/>
                  <a:pt x="94298" y="97155"/>
                </a:cubicBezTo>
                <a:cubicBezTo>
                  <a:pt x="176213" y="97155"/>
                  <a:pt x="259081" y="97155"/>
                  <a:pt x="340995" y="97155"/>
                </a:cubicBezTo>
                <a:cubicBezTo>
                  <a:pt x="340995" y="95250"/>
                  <a:pt x="340995" y="94297"/>
                  <a:pt x="340995" y="92392"/>
                </a:cubicBezTo>
                <a:cubicBezTo>
                  <a:pt x="259081" y="92392"/>
                  <a:pt x="177165" y="92392"/>
                  <a:pt x="95250" y="92392"/>
                </a:cubicBezTo>
                <a:close/>
                <a:moveTo>
                  <a:pt x="38100" y="0"/>
                </a:moveTo>
                <a:cubicBezTo>
                  <a:pt x="261938" y="1905"/>
                  <a:pt x="484823" y="953"/>
                  <a:pt x="708660" y="0"/>
                </a:cubicBezTo>
                <a:cubicBezTo>
                  <a:pt x="736283" y="0"/>
                  <a:pt x="745808" y="5715"/>
                  <a:pt x="745808" y="35243"/>
                </a:cubicBezTo>
                <a:cubicBezTo>
                  <a:pt x="744855" y="331470"/>
                  <a:pt x="744855" y="627698"/>
                  <a:pt x="745808" y="923925"/>
                </a:cubicBezTo>
                <a:cubicBezTo>
                  <a:pt x="745808" y="950595"/>
                  <a:pt x="738188" y="958215"/>
                  <a:pt x="711518" y="958215"/>
                </a:cubicBezTo>
                <a:cubicBezTo>
                  <a:pt x="486728" y="957263"/>
                  <a:pt x="261938" y="957263"/>
                  <a:pt x="37148" y="958215"/>
                </a:cubicBezTo>
                <a:cubicBezTo>
                  <a:pt x="9525" y="958215"/>
                  <a:pt x="0" y="952500"/>
                  <a:pt x="0" y="922973"/>
                </a:cubicBezTo>
                <a:cubicBezTo>
                  <a:pt x="1905" y="774383"/>
                  <a:pt x="953" y="626745"/>
                  <a:pt x="953" y="478155"/>
                </a:cubicBezTo>
                <a:cubicBezTo>
                  <a:pt x="953" y="331470"/>
                  <a:pt x="1905" y="184785"/>
                  <a:pt x="0" y="38100"/>
                </a:cubicBezTo>
                <a:cubicBezTo>
                  <a:pt x="0" y="8573"/>
                  <a:pt x="7620" y="0"/>
                  <a:pt x="381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43" name="Freeform: Shape 58">
            <a:extLst>
              <a:ext uri="{FF2B5EF4-FFF2-40B4-BE49-F238E27FC236}">
                <a16:creationId xmlns:a16="http://schemas.microsoft.com/office/drawing/2014/main" id="{C02028F1-33F9-1687-6F62-46E947F9DD6F}"/>
              </a:ext>
            </a:extLst>
          </p:cNvPr>
          <p:cNvSpPr/>
          <p:nvPr/>
        </p:nvSpPr>
        <p:spPr>
          <a:xfrm>
            <a:off x="6631237" y="3298967"/>
            <a:ext cx="385169" cy="281873"/>
          </a:xfrm>
          <a:custGeom>
            <a:avLst/>
            <a:gdLst>
              <a:gd name="connsiteX0" fmla="*/ 207821 w 934293"/>
              <a:gd name="connsiteY0" fmla="*/ 135143 h 712319"/>
              <a:gd name="connsiteX1" fmla="*/ 277354 w 934293"/>
              <a:gd name="connsiteY1" fmla="*/ 213248 h 712319"/>
              <a:gd name="connsiteX2" fmla="*/ 198296 w 934293"/>
              <a:gd name="connsiteY2" fmla="*/ 286590 h 712319"/>
              <a:gd name="connsiteX3" fmla="*/ 124001 w 934293"/>
              <a:gd name="connsiteY3" fmla="*/ 212296 h 712319"/>
              <a:gd name="connsiteX4" fmla="*/ 207821 w 934293"/>
              <a:gd name="connsiteY4" fmla="*/ 135143 h 712319"/>
              <a:gd name="connsiteX5" fmla="*/ 244613 w 934293"/>
              <a:gd name="connsiteY5" fmla="*/ 57752 h 712319"/>
              <a:gd name="connsiteX6" fmla="*/ 152577 w 934293"/>
              <a:gd name="connsiteY6" fmla="*/ 83708 h 712319"/>
              <a:gd name="connsiteX7" fmla="*/ 63994 w 934293"/>
              <a:gd name="connsiteY7" fmla="*/ 233250 h 712319"/>
              <a:gd name="connsiteX8" fmla="*/ 157339 w 934293"/>
              <a:gd name="connsiteY8" fmla="*/ 396128 h 712319"/>
              <a:gd name="connsiteX9" fmla="*/ 344030 w 934293"/>
              <a:gd name="connsiteY9" fmla="*/ 385650 h 712319"/>
              <a:gd name="connsiteX10" fmla="*/ 409752 w 934293"/>
              <a:gd name="connsiteY10" fmla="*/ 379935 h 712319"/>
              <a:gd name="connsiteX11" fmla="*/ 772655 w 934293"/>
              <a:gd name="connsiteY11" fmla="*/ 613298 h 712319"/>
              <a:gd name="connsiteX12" fmla="*/ 824090 w 934293"/>
              <a:gd name="connsiteY12" fmla="*/ 644730 h 712319"/>
              <a:gd name="connsiteX13" fmla="*/ 867905 w 934293"/>
              <a:gd name="connsiteY13" fmla="*/ 641873 h 712319"/>
              <a:gd name="connsiteX14" fmla="*/ 859332 w 934293"/>
              <a:gd name="connsiteY14" fmla="*/ 604725 h 712319"/>
              <a:gd name="connsiteX15" fmla="*/ 829805 w 934293"/>
              <a:gd name="connsiteY15" fmla="*/ 560910 h 712319"/>
              <a:gd name="connsiteX16" fmla="*/ 740269 w 934293"/>
              <a:gd name="connsiteY16" fmla="*/ 508523 h 712319"/>
              <a:gd name="connsiteX17" fmla="*/ 703122 w 934293"/>
              <a:gd name="connsiteY17" fmla="*/ 486615 h 712319"/>
              <a:gd name="connsiteX18" fmla="*/ 608824 w 934293"/>
              <a:gd name="connsiteY18" fmla="*/ 418035 h 712319"/>
              <a:gd name="connsiteX19" fmla="*/ 548817 w 934293"/>
              <a:gd name="connsiteY19" fmla="*/ 384698 h 712319"/>
              <a:gd name="connsiteX20" fmla="*/ 447852 w 934293"/>
              <a:gd name="connsiteY20" fmla="*/ 323738 h 712319"/>
              <a:gd name="connsiteX21" fmla="*/ 415467 w 934293"/>
              <a:gd name="connsiteY21" fmla="*/ 288495 h 712319"/>
              <a:gd name="connsiteX22" fmla="*/ 415467 w 934293"/>
              <a:gd name="connsiteY22" fmla="*/ 246585 h 712319"/>
              <a:gd name="connsiteX23" fmla="*/ 337362 w 934293"/>
              <a:gd name="connsiteY23" fmla="*/ 84660 h 712319"/>
              <a:gd name="connsiteX24" fmla="*/ 244613 w 934293"/>
              <a:gd name="connsiteY24" fmla="*/ 57752 h 712319"/>
              <a:gd name="connsiteX25" fmla="*/ 243064 w 934293"/>
              <a:gd name="connsiteY25" fmla="*/ 840 h 712319"/>
              <a:gd name="connsiteX26" fmla="*/ 478332 w 934293"/>
              <a:gd name="connsiteY26" fmla="*/ 226583 h 712319"/>
              <a:gd name="connsiteX27" fmla="*/ 514527 w 934293"/>
              <a:gd name="connsiteY27" fmla="*/ 276113 h 712319"/>
              <a:gd name="connsiteX28" fmla="*/ 573582 w 934293"/>
              <a:gd name="connsiteY28" fmla="*/ 316118 h 712319"/>
              <a:gd name="connsiteX29" fmla="*/ 648829 w 934293"/>
              <a:gd name="connsiteY29" fmla="*/ 366600 h 712319"/>
              <a:gd name="connsiteX30" fmla="*/ 724077 w 934293"/>
              <a:gd name="connsiteY30" fmla="*/ 416130 h 712319"/>
              <a:gd name="connsiteX31" fmla="*/ 784084 w 934293"/>
              <a:gd name="connsiteY31" fmla="*/ 455183 h 712319"/>
              <a:gd name="connsiteX32" fmla="*/ 871714 w 934293"/>
              <a:gd name="connsiteY32" fmla="*/ 512333 h 712319"/>
              <a:gd name="connsiteX33" fmla="*/ 916482 w 934293"/>
              <a:gd name="connsiteY33" fmla="*/ 582818 h 712319"/>
              <a:gd name="connsiteX34" fmla="*/ 905052 w 934293"/>
              <a:gd name="connsiteY34" fmla="*/ 691403 h 712319"/>
              <a:gd name="connsiteX35" fmla="*/ 799324 w 934293"/>
              <a:gd name="connsiteY35" fmla="*/ 699023 h 712319"/>
              <a:gd name="connsiteX36" fmla="*/ 416419 w 934293"/>
              <a:gd name="connsiteY36" fmla="*/ 455183 h 712319"/>
              <a:gd name="connsiteX37" fmla="*/ 349744 w 934293"/>
              <a:gd name="connsiteY37" fmla="*/ 451373 h 712319"/>
              <a:gd name="connsiteX38" fmla="*/ 18274 w 934293"/>
              <a:gd name="connsiteY38" fmla="*/ 325643 h 712319"/>
              <a:gd name="connsiteX39" fmla="*/ 243064 w 934293"/>
              <a:gd name="connsiteY39" fmla="*/ 840 h 71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34293" h="712319">
                <a:moveTo>
                  <a:pt x="207821" y="135143"/>
                </a:moveTo>
                <a:cubicBezTo>
                  <a:pt x="242111" y="136096"/>
                  <a:pt x="284974" y="172290"/>
                  <a:pt x="277354" y="213248"/>
                </a:cubicBezTo>
                <a:cubicBezTo>
                  <a:pt x="277354" y="256110"/>
                  <a:pt x="244016" y="286590"/>
                  <a:pt x="198296" y="286590"/>
                </a:cubicBezTo>
                <a:cubicBezTo>
                  <a:pt x="159244" y="286590"/>
                  <a:pt x="123049" y="250396"/>
                  <a:pt x="124001" y="212296"/>
                </a:cubicBezTo>
                <a:cubicBezTo>
                  <a:pt x="124954" y="164671"/>
                  <a:pt x="157339" y="135143"/>
                  <a:pt x="207821" y="135143"/>
                </a:cubicBezTo>
                <a:close/>
                <a:moveTo>
                  <a:pt x="244613" y="57752"/>
                </a:moveTo>
                <a:cubicBezTo>
                  <a:pt x="213537" y="57752"/>
                  <a:pt x="182581" y="66563"/>
                  <a:pt x="152577" y="83708"/>
                </a:cubicBezTo>
                <a:cubicBezTo>
                  <a:pt x="96380" y="116093"/>
                  <a:pt x="64947" y="167528"/>
                  <a:pt x="63994" y="233250"/>
                </a:cubicBezTo>
                <a:cubicBezTo>
                  <a:pt x="62089" y="305640"/>
                  <a:pt x="94474" y="361838"/>
                  <a:pt x="157339" y="396128"/>
                </a:cubicBezTo>
                <a:cubicBezTo>
                  <a:pt x="220205" y="430418"/>
                  <a:pt x="284022" y="427560"/>
                  <a:pt x="344030" y="385650"/>
                </a:cubicBezTo>
                <a:cubicBezTo>
                  <a:pt x="365937" y="370410"/>
                  <a:pt x="385939" y="364695"/>
                  <a:pt x="409752" y="379935"/>
                </a:cubicBezTo>
                <a:cubicBezTo>
                  <a:pt x="530719" y="458040"/>
                  <a:pt x="651687" y="535193"/>
                  <a:pt x="772655" y="613298"/>
                </a:cubicBezTo>
                <a:cubicBezTo>
                  <a:pt x="789799" y="623775"/>
                  <a:pt x="805992" y="636158"/>
                  <a:pt x="824090" y="644730"/>
                </a:cubicBezTo>
                <a:cubicBezTo>
                  <a:pt x="838377" y="651398"/>
                  <a:pt x="856474" y="654255"/>
                  <a:pt x="867905" y="641873"/>
                </a:cubicBezTo>
                <a:cubicBezTo>
                  <a:pt x="881240" y="627585"/>
                  <a:pt x="865999" y="616155"/>
                  <a:pt x="859332" y="604725"/>
                </a:cubicBezTo>
                <a:cubicBezTo>
                  <a:pt x="850760" y="589485"/>
                  <a:pt x="839330" y="576150"/>
                  <a:pt x="829805" y="560910"/>
                </a:cubicBezTo>
                <a:cubicBezTo>
                  <a:pt x="808849" y="527573"/>
                  <a:pt x="782180" y="505665"/>
                  <a:pt x="740269" y="508523"/>
                </a:cubicBezTo>
                <a:cubicBezTo>
                  <a:pt x="724077" y="509475"/>
                  <a:pt x="713599" y="499950"/>
                  <a:pt x="703122" y="486615"/>
                </a:cubicBezTo>
                <a:cubicBezTo>
                  <a:pt x="677405" y="456135"/>
                  <a:pt x="657402" y="416130"/>
                  <a:pt x="608824" y="418035"/>
                </a:cubicBezTo>
                <a:cubicBezTo>
                  <a:pt x="581202" y="418988"/>
                  <a:pt x="561199" y="407558"/>
                  <a:pt x="548817" y="384698"/>
                </a:cubicBezTo>
                <a:cubicBezTo>
                  <a:pt x="526910" y="343740"/>
                  <a:pt x="494524" y="323738"/>
                  <a:pt x="447852" y="323738"/>
                </a:cubicBezTo>
                <a:cubicBezTo>
                  <a:pt x="426897" y="323738"/>
                  <a:pt x="415467" y="310403"/>
                  <a:pt x="415467" y="288495"/>
                </a:cubicBezTo>
                <a:cubicBezTo>
                  <a:pt x="415467" y="274208"/>
                  <a:pt x="415467" y="260873"/>
                  <a:pt x="415467" y="246585"/>
                </a:cubicBezTo>
                <a:cubicBezTo>
                  <a:pt x="422135" y="176100"/>
                  <a:pt x="397369" y="119903"/>
                  <a:pt x="337362" y="84660"/>
                </a:cubicBezTo>
                <a:cubicBezTo>
                  <a:pt x="306882" y="66563"/>
                  <a:pt x="275688" y="57752"/>
                  <a:pt x="244613" y="57752"/>
                </a:cubicBezTo>
                <a:close/>
                <a:moveTo>
                  <a:pt x="243064" y="840"/>
                </a:moveTo>
                <a:cubicBezTo>
                  <a:pt x="373557" y="-7732"/>
                  <a:pt x="484999" y="114188"/>
                  <a:pt x="478332" y="226583"/>
                </a:cubicBezTo>
                <a:cubicBezTo>
                  <a:pt x="476427" y="252300"/>
                  <a:pt x="485952" y="275160"/>
                  <a:pt x="514527" y="276113"/>
                </a:cubicBezTo>
                <a:cubicBezTo>
                  <a:pt x="545007" y="277065"/>
                  <a:pt x="562152" y="292305"/>
                  <a:pt x="573582" y="316118"/>
                </a:cubicBezTo>
                <a:cubicBezTo>
                  <a:pt x="588822" y="348503"/>
                  <a:pt x="617397" y="364695"/>
                  <a:pt x="648829" y="366600"/>
                </a:cubicBezTo>
                <a:cubicBezTo>
                  <a:pt x="685024" y="369458"/>
                  <a:pt x="706932" y="388508"/>
                  <a:pt x="724077" y="416130"/>
                </a:cubicBezTo>
                <a:cubicBezTo>
                  <a:pt x="738364" y="438990"/>
                  <a:pt x="757414" y="452325"/>
                  <a:pt x="784084" y="455183"/>
                </a:cubicBezTo>
                <a:cubicBezTo>
                  <a:pt x="823137" y="458993"/>
                  <a:pt x="851712" y="477090"/>
                  <a:pt x="871714" y="512333"/>
                </a:cubicBezTo>
                <a:cubicBezTo>
                  <a:pt x="885049" y="536145"/>
                  <a:pt x="902194" y="559005"/>
                  <a:pt x="916482" y="582818"/>
                </a:cubicBezTo>
                <a:cubicBezTo>
                  <a:pt x="943152" y="626633"/>
                  <a:pt x="940294" y="657113"/>
                  <a:pt x="905052" y="691403"/>
                </a:cubicBezTo>
                <a:cubicBezTo>
                  <a:pt x="881239" y="715215"/>
                  <a:pt x="830757" y="719978"/>
                  <a:pt x="799324" y="699023"/>
                </a:cubicBezTo>
                <a:cubicBezTo>
                  <a:pt x="671689" y="618060"/>
                  <a:pt x="543102" y="538050"/>
                  <a:pt x="416419" y="455183"/>
                </a:cubicBezTo>
                <a:cubicBezTo>
                  <a:pt x="392607" y="439943"/>
                  <a:pt x="376414" y="438038"/>
                  <a:pt x="349744" y="451373"/>
                </a:cubicBezTo>
                <a:cubicBezTo>
                  <a:pt x="223062" y="515190"/>
                  <a:pt x="79234" y="460898"/>
                  <a:pt x="18274" y="325643"/>
                </a:cubicBezTo>
                <a:cubicBezTo>
                  <a:pt x="-47448" y="180863"/>
                  <a:pt x="72567" y="-14400"/>
                  <a:pt x="243064" y="8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44" name="Freeform: Shape 59">
            <a:extLst>
              <a:ext uri="{FF2B5EF4-FFF2-40B4-BE49-F238E27FC236}">
                <a16:creationId xmlns:a16="http://schemas.microsoft.com/office/drawing/2014/main" id="{EC230C17-3B91-C226-84BC-2678402509BE}"/>
              </a:ext>
            </a:extLst>
          </p:cNvPr>
          <p:cNvSpPr/>
          <p:nvPr/>
        </p:nvSpPr>
        <p:spPr>
          <a:xfrm>
            <a:off x="8216881" y="2549270"/>
            <a:ext cx="239925" cy="290978"/>
          </a:xfrm>
          <a:custGeom>
            <a:avLst/>
            <a:gdLst>
              <a:gd name="connsiteX0" fmla="*/ 409576 w 581978"/>
              <a:gd name="connsiteY0" fmla="*/ 375285 h 735330"/>
              <a:gd name="connsiteX1" fmla="*/ 410528 w 581978"/>
              <a:gd name="connsiteY1" fmla="*/ 494348 h 735330"/>
              <a:gd name="connsiteX2" fmla="*/ 409576 w 581978"/>
              <a:gd name="connsiteY2" fmla="*/ 375285 h 735330"/>
              <a:gd name="connsiteX3" fmla="*/ 289085 w 581978"/>
              <a:gd name="connsiteY3" fmla="*/ 296823 h 735330"/>
              <a:gd name="connsiteX4" fmla="*/ 210503 w 581978"/>
              <a:gd name="connsiteY4" fmla="*/ 321945 h 735330"/>
              <a:gd name="connsiteX5" fmla="*/ 158116 w 581978"/>
              <a:gd name="connsiteY5" fmla="*/ 470536 h 735330"/>
              <a:gd name="connsiteX6" fmla="*/ 288608 w 581978"/>
              <a:gd name="connsiteY6" fmla="*/ 568643 h 735330"/>
              <a:gd name="connsiteX7" fmla="*/ 364808 w 581978"/>
              <a:gd name="connsiteY7" fmla="*/ 547688 h 735330"/>
              <a:gd name="connsiteX8" fmla="*/ 381000 w 581978"/>
              <a:gd name="connsiteY8" fmla="*/ 492443 h 735330"/>
              <a:gd name="connsiteX9" fmla="*/ 381953 w 581978"/>
              <a:gd name="connsiteY9" fmla="*/ 371475 h 735330"/>
              <a:gd name="connsiteX10" fmla="*/ 367666 w 581978"/>
              <a:gd name="connsiteY10" fmla="*/ 320993 h 735330"/>
              <a:gd name="connsiteX11" fmla="*/ 289085 w 581978"/>
              <a:gd name="connsiteY11" fmla="*/ 296823 h 735330"/>
              <a:gd name="connsiteX12" fmla="*/ 291467 w 581978"/>
              <a:gd name="connsiteY12" fmla="*/ 268605 h 735330"/>
              <a:gd name="connsiteX13" fmla="*/ 453392 w 581978"/>
              <a:gd name="connsiteY13" fmla="*/ 433387 h 735330"/>
              <a:gd name="connsiteX14" fmla="*/ 287657 w 581978"/>
              <a:gd name="connsiteY14" fmla="*/ 597218 h 735330"/>
              <a:gd name="connsiteX15" fmla="*/ 124779 w 581978"/>
              <a:gd name="connsiteY15" fmla="*/ 432435 h 735330"/>
              <a:gd name="connsiteX16" fmla="*/ 291467 w 581978"/>
              <a:gd name="connsiteY16" fmla="*/ 268605 h 735330"/>
              <a:gd name="connsiteX17" fmla="*/ 292419 w 581978"/>
              <a:gd name="connsiteY17" fmla="*/ 222885 h 735330"/>
              <a:gd name="connsiteX18" fmla="*/ 78106 w 581978"/>
              <a:gd name="connsiteY18" fmla="*/ 432435 h 735330"/>
              <a:gd name="connsiteX19" fmla="*/ 287656 w 581978"/>
              <a:gd name="connsiteY19" fmla="*/ 642937 h 735330"/>
              <a:gd name="connsiteX20" fmla="*/ 499111 w 581978"/>
              <a:gd name="connsiteY20" fmla="*/ 435292 h 735330"/>
              <a:gd name="connsiteX21" fmla="*/ 292419 w 581978"/>
              <a:gd name="connsiteY21" fmla="*/ 222885 h 735330"/>
              <a:gd name="connsiteX22" fmla="*/ 285751 w 581978"/>
              <a:gd name="connsiteY22" fmla="*/ 197167 h 735330"/>
              <a:gd name="connsiteX23" fmla="*/ 525781 w 581978"/>
              <a:gd name="connsiteY23" fmla="*/ 432435 h 735330"/>
              <a:gd name="connsiteX24" fmla="*/ 287656 w 581978"/>
              <a:gd name="connsiteY24" fmla="*/ 671512 h 735330"/>
              <a:gd name="connsiteX25" fmla="*/ 52389 w 581978"/>
              <a:gd name="connsiteY25" fmla="*/ 434340 h 735330"/>
              <a:gd name="connsiteX26" fmla="*/ 285751 w 581978"/>
              <a:gd name="connsiteY26" fmla="*/ 197167 h 735330"/>
              <a:gd name="connsiteX27" fmla="*/ 55244 w 581978"/>
              <a:gd name="connsiteY27" fmla="*/ 157162 h 735330"/>
              <a:gd name="connsiteX28" fmla="*/ 26669 w 581978"/>
              <a:gd name="connsiteY28" fmla="*/ 187642 h 735330"/>
              <a:gd name="connsiteX29" fmla="*/ 27621 w 581978"/>
              <a:gd name="connsiteY29" fmla="*/ 428624 h 735330"/>
              <a:gd name="connsiteX30" fmla="*/ 26669 w 581978"/>
              <a:gd name="connsiteY30" fmla="*/ 680084 h 735330"/>
              <a:gd name="connsiteX31" fmla="*/ 57149 w 581978"/>
              <a:gd name="connsiteY31" fmla="*/ 709612 h 735330"/>
              <a:gd name="connsiteX32" fmla="*/ 521016 w 581978"/>
              <a:gd name="connsiteY32" fmla="*/ 709612 h 735330"/>
              <a:gd name="connsiteX33" fmla="*/ 552449 w 581978"/>
              <a:gd name="connsiteY33" fmla="*/ 676274 h 735330"/>
              <a:gd name="connsiteX34" fmla="*/ 552449 w 581978"/>
              <a:gd name="connsiteY34" fmla="*/ 197167 h 735330"/>
              <a:gd name="connsiteX35" fmla="*/ 515301 w 581978"/>
              <a:gd name="connsiteY35" fmla="*/ 157162 h 735330"/>
              <a:gd name="connsiteX36" fmla="*/ 55244 w 581978"/>
              <a:gd name="connsiteY36" fmla="*/ 157162 h 735330"/>
              <a:gd name="connsiteX37" fmla="*/ 501969 w 581978"/>
              <a:gd name="connsiteY37" fmla="*/ 65722 h 735330"/>
              <a:gd name="connsiteX38" fmla="*/ 488634 w 581978"/>
              <a:gd name="connsiteY38" fmla="*/ 79057 h 735330"/>
              <a:gd name="connsiteX39" fmla="*/ 501969 w 581978"/>
              <a:gd name="connsiteY39" fmla="*/ 92392 h 735330"/>
              <a:gd name="connsiteX40" fmla="*/ 515304 w 581978"/>
              <a:gd name="connsiteY40" fmla="*/ 79057 h 735330"/>
              <a:gd name="connsiteX41" fmla="*/ 501969 w 581978"/>
              <a:gd name="connsiteY41" fmla="*/ 65722 h 735330"/>
              <a:gd name="connsiteX42" fmla="*/ 397194 w 581978"/>
              <a:gd name="connsiteY42" fmla="*/ 65722 h 735330"/>
              <a:gd name="connsiteX43" fmla="*/ 383859 w 581978"/>
              <a:gd name="connsiteY43" fmla="*/ 79057 h 735330"/>
              <a:gd name="connsiteX44" fmla="*/ 397194 w 581978"/>
              <a:gd name="connsiteY44" fmla="*/ 92392 h 735330"/>
              <a:gd name="connsiteX45" fmla="*/ 410529 w 581978"/>
              <a:gd name="connsiteY45" fmla="*/ 79057 h 735330"/>
              <a:gd name="connsiteX46" fmla="*/ 397194 w 581978"/>
              <a:gd name="connsiteY46" fmla="*/ 65722 h 735330"/>
              <a:gd name="connsiteX47" fmla="*/ 501969 w 581978"/>
              <a:gd name="connsiteY47" fmla="*/ 37147 h 735330"/>
              <a:gd name="connsiteX48" fmla="*/ 543879 w 581978"/>
              <a:gd name="connsiteY48" fmla="*/ 79057 h 735330"/>
              <a:gd name="connsiteX49" fmla="*/ 501969 w 581978"/>
              <a:gd name="connsiteY49" fmla="*/ 120967 h 735330"/>
              <a:gd name="connsiteX50" fmla="*/ 460059 w 581978"/>
              <a:gd name="connsiteY50" fmla="*/ 79057 h 735330"/>
              <a:gd name="connsiteX51" fmla="*/ 501969 w 581978"/>
              <a:gd name="connsiteY51" fmla="*/ 37147 h 735330"/>
              <a:gd name="connsiteX52" fmla="*/ 397194 w 581978"/>
              <a:gd name="connsiteY52" fmla="*/ 37147 h 735330"/>
              <a:gd name="connsiteX53" fmla="*/ 439104 w 581978"/>
              <a:gd name="connsiteY53" fmla="*/ 79057 h 735330"/>
              <a:gd name="connsiteX54" fmla="*/ 397194 w 581978"/>
              <a:gd name="connsiteY54" fmla="*/ 120967 h 735330"/>
              <a:gd name="connsiteX55" fmla="*/ 355284 w 581978"/>
              <a:gd name="connsiteY55" fmla="*/ 79057 h 735330"/>
              <a:gd name="connsiteX56" fmla="*/ 397194 w 581978"/>
              <a:gd name="connsiteY56" fmla="*/ 37147 h 735330"/>
              <a:gd name="connsiteX57" fmla="*/ 266699 w 581978"/>
              <a:gd name="connsiteY57" fmla="*/ 28574 h 735330"/>
              <a:gd name="connsiteX58" fmla="*/ 252411 w 581978"/>
              <a:gd name="connsiteY58" fmla="*/ 42862 h 735330"/>
              <a:gd name="connsiteX59" fmla="*/ 252411 w 581978"/>
              <a:gd name="connsiteY59" fmla="*/ 115252 h 735330"/>
              <a:gd name="connsiteX60" fmla="*/ 266699 w 581978"/>
              <a:gd name="connsiteY60" fmla="*/ 129539 h 735330"/>
              <a:gd name="connsiteX61" fmla="*/ 538161 w 581978"/>
              <a:gd name="connsiteY61" fmla="*/ 129539 h 735330"/>
              <a:gd name="connsiteX62" fmla="*/ 552449 w 581978"/>
              <a:gd name="connsiteY62" fmla="*/ 115252 h 735330"/>
              <a:gd name="connsiteX63" fmla="*/ 552449 w 581978"/>
              <a:gd name="connsiteY63" fmla="*/ 42862 h 735330"/>
              <a:gd name="connsiteX64" fmla="*/ 538161 w 581978"/>
              <a:gd name="connsiteY64" fmla="*/ 28574 h 735330"/>
              <a:gd name="connsiteX65" fmla="*/ 40957 w 581978"/>
              <a:gd name="connsiteY65" fmla="*/ 28574 h 735330"/>
              <a:gd name="connsiteX66" fmla="*/ 26669 w 581978"/>
              <a:gd name="connsiteY66" fmla="*/ 42862 h 735330"/>
              <a:gd name="connsiteX67" fmla="*/ 26669 w 581978"/>
              <a:gd name="connsiteY67" fmla="*/ 115252 h 735330"/>
              <a:gd name="connsiteX68" fmla="*/ 40957 w 581978"/>
              <a:gd name="connsiteY68" fmla="*/ 129539 h 735330"/>
              <a:gd name="connsiteX69" fmla="*/ 214311 w 581978"/>
              <a:gd name="connsiteY69" fmla="*/ 129539 h 735330"/>
              <a:gd name="connsiteX70" fmla="*/ 228599 w 581978"/>
              <a:gd name="connsiteY70" fmla="*/ 115252 h 735330"/>
              <a:gd name="connsiteX71" fmla="*/ 228599 w 581978"/>
              <a:gd name="connsiteY71" fmla="*/ 42862 h 735330"/>
              <a:gd name="connsiteX72" fmla="*/ 214311 w 581978"/>
              <a:gd name="connsiteY72" fmla="*/ 28574 h 735330"/>
              <a:gd name="connsiteX73" fmla="*/ 50483 w 581978"/>
              <a:gd name="connsiteY73" fmla="*/ 0 h 735330"/>
              <a:gd name="connsiteX74" fmla="*/ 533400 w 581978"/>
              <a:gd name="connsiteY74" fmla="*/ 0 h 735330"/>
              <a:gd name="connsiteX75" fmla="*/ 581978 w 581978"/>
              <a:gd name="connsiteY75" fmla="*/ 48578 h 735330"/>
              <a:gd name="connsiteX76" fmla="*/ 581978 w 581978"/>
              <a:gd name="connsiteY76" fmla="*/ 699135 h 735330"/>
              <a:gd name="connsiteX77" fmla="*/ 543878 w 581978"/>
              <a:gd name="connsiteY77" fmla="*/ 735330 h 735330"/>
              <a:gd name="connsiteX78" fmla="*/ 34290 w 581978"/>
              <a:gd name="connsiteY78" fmla="*/ 735330 h 735330"/>
              <a:gd name="connsiteX79" fmla="*/ 0 w 581978"/>
              <a:gd name="connsiteY79" fmla="*/ 700088 h 735330"/>
              <a:gd name="connsiteX80" fmla="*/ 0 w 581978"/>
              <a:gd name="connsiteY80" fmla="*/ 371475 h 735330"/>
              <a:gd name="connsiteX81" fmla="*/ 0 w 581978"/>
              <a:gd name="connsiteY81" fmla="*/ 53340 h 735330"/>
              <a:gd name="connsiteX82" fmla="*/ 50483 w 581978"/>
              <a:gd name="connsiteY82" fmla="*/ 0 h 7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81978" h="735330">
                <a:moveTo>
                  <a:pt x="409576" y="375285"/>
                </a:moveTo>
                <a:cubicBezTo>
                  <a:pt x="390526" y="414337"/>
                  <a:pt x="390526" y="450532"/>
                  <a:pt x="410528" y="494348"/>
                </a:cubicBezTo>
                <a:cubicBezTo>
                  <a:pt x="432436" y="450532"/>
                  <a:pt x="432436" y="414337"/>
                  <a:pt x="409576" y="375285"/>
                </a:cubicBezTo>
                <a:close/>
                <a:moveTo>
                  <a:pt x="289085" y="296823"/>
                </a:moveTo>
                <a:cubicBezTo>
                  <a:pt x="261224" y="296942"/>
                  <a:pt x="233363" y="305277"/>
                  <a:pt x="210503" y="321945"/>
                </a:cubicBezTo>
                <a:cubicBezTo>
                  <a:pt x="161925" y="357188"/>
                  <a:pt x="141923" y="416243"/>
                  <a:pt x="158116" y="470536"/>
                </a:cubicBezTo>
                <a:cubicBezTo>
                  <a:pt x="175260" y="527686"/>
                  <a:pt x="225743" y="566738"/>
                  <a:pt x="288608" y="568643"/>
                </a:cubicBezTo>
                <a:cubicBezTo>
                  <a:pt x="313373" y="571500"/>
                  <a:pt x="340043" y="562928"/>
                  <a:pt x="364808" y="547688"/>
                </a:cubicBezTo>
                <a:cubicBezTo>
                  <a:pt x="385763" y="534353"/>
                  <a:pt x="396241" y="520066"/>
                  <a:pt x="381000" y="492443"/>
                </a:cubicBezTo>
                <a:cubicBezTo>
                  <a:pt x="359093" y="453391"/>
                  <a:pt x="360998" y="410528"/>
                  <a:pt x="381953" y="371475"/>
                </a:cubicBezTo>
                <a:cubicBezTo>
                  <a:pt x="395288" y="346711"/>
                  <a:pt x="386716" y="334328"/>
                  <a:pt x="367666" y="320993"/>
                </a:cubicBezTo>
                <a:cubicBezTo>
                  <a:pt x="344806" y="304801"/>
                  <a:pt x="316945" y="296704"/>
                  <a:pt x="289085" y="296823"/>
                </a:cubicBezTo>
                <a:close/>
                <a:moveTo>
                  <a:pt x="291467" y="268605"/>
                </a:moveTo>
                <a:cubicBezTo>
                  <a:pt x="381954" y="270510"/>
                  <a:pt x="453392" y="342900"/>
                  <a:pt x="453392" y="433387"/>
                </a:cubicBezTo>
                <a:cubicBezTo>
                  <a:pt x="453392" y="525780"/>
                  <a:pt x="380049" y="598170"/>
                  <a:pt x="287657" y="597218"/>
                </a:cubicBezTo>
                <a:cubicBezTo>
                  <a:pt x="200026" y="597218"/>
                  <a:pt x="124779" y="521018"/>
                  <a:pt x="124779" y="432435"/>
                </a:cubicBezTo>
                <a:cubicBezTo>
                  <a:pt x="124779" y="341948"/>
                  <a:pt x="200979" y="267653"/>
                  <a:pt x="291467" y="268605"/>
                </a:cubicBezTo>
                <a:close/>
                <a:moveTo>
                  <a:pt x="292419" y="222885"/>
                </a:moveTo>
                <a:cubicBezTo>
                  <a:pt x="176213" y="220980"/>
                  <a:pt x="79059" y="317182"/>
                  <a:pt x="78106" y="432435"/>
                </a:cubicBezTo>
                <a:cubicBezTo>
                  <a:pt x="77153" y="545782"/>
                  <a:pt x="173356" y="641985"/>
                  <a:pt x="287656" y="642937"/>
                </a:cubicBezTo>
                <a:cubicBezTo>
                  <a:pt x="402909" y="643890"/>
                  <a:pt x="498159" y="550545"/>
                  <a:pt x="499111" y="435292"/>
                </a:cubicBezTo>
                <a:cubicBezTo>
                  <a:pt x="499111" y="320040"/>
                  <a:pt x="406719" y="224790"/>
                  <a:pt x="292419" y="222885"/>
                </a:cubicBezTo>
                <a:close/>
                <a:moveTo>
                  <a:pt x="285751" y="197167"/>
                </a:moveTo>
                <a:cubicBezTo>
                  <a:pt x="419101" y="196215"/>
                  <a:pt x="525781" y="300990"/>
                  <a:pt x="525781" y="432435"/>
                </a:cubicBezTo>
                <a:cubicBezTo>
                  <a:pt x="525781" y="563880"/>
                  <a:pt x="419101" y="671512"/>
                  <a:pt x="287656" y="671512"/>
                </a:cubicBezTo>
                <a:cubicBezTo>
                  <a:pt x="159069" y="670560"/>
                  <a:pt x="53341" y="564832"/>
                  <a:pt x="52389" y="434340"/>
                </a:cubicBezTo>
                <a:cubicBezTo>
                  <a:pt x="51436" y="302895"/>
                  <a:pt x="155259" y="198120"/>
                  <a:pt x="285751" y="197167"/>
                </a:cubicBezTo>
                <a:close/>
                <a:moveTo>
                  <a:pt x="55244" y="157162"/>
                </a:moveTo>
                <a:cubicBezTo>
                  <a:pt x="29526" y="156209"/>
                  <a:pt x="26669" y="165734"/>
                  <a:pt x="26669" y="187642"/>
                </a:cubicBezTo>
                <a:cubicBezTo>
                  <a:pt x="28574" y="267652"/>
                  <a:pt x="27621" y="348614"/>
                  <a:pt x="27621" y="428624"/>
                </a:cubicBezTo>
                <a:cubicBezTo>
                  <a:pt x="27621" y="511492"/>
                  <a:pt x="28574" y="595312"/>
                  <a:pt x="26669" y="680084"/>
                </a:cubicBezTo>
                <a:cubicBezTo>
                  <a:pt x="26669" y="703897"/>
                  <a:pt x="34289" y="709612"/>
                  <a:pt x="57149" y="709612"/>
                </a:cubicBezTo>
                <a:cubicBezTo>
                  <a:pt x="211454" y="708659"/>
                  <a:pt x="366711" y="708659"/>
                  <a:pt x="521016" y="709612"/>
                </a:cubicBezTo>
                <a:cubicBezTo>
                  <a:pt x="547686" y="709612"/>
                  <a:pt x="552449" y="700087"/>
                  <a:pt x="552449" y="676274"/>
                </a:cubicBezTo>
                <a:cubicBezTo>
                  <a:pt x="551496" y="516254"/>
                  <a:pt x="551496" y="357187"/>
                  <a:pt x="552449" y="197167"/>
                </a:cubicBezTo>
                <a:cubicBezTo>
                  <a:pt x="552449" y="168592"/>
                  <a:pt x="546734" y="157162"/>
                  <a:pt x="515301" y="157162"/>
                </a:cubicBezTo>
                <a:cubicBezTo>
                  <a:pt x="361949" y="159067"/>
                  <a:pt x="208596" y="158114"/>
                  <a:pt x="55244" y="157162"/>
                </a:cubicBezTo>
                <a:close/>
                <a:moveTo>
                  <a:pt x="501969" y="65722"/>
                </a:moveTo>
                <a:cubicBezTo>
                  <a:pt x="494604" y="65722"/>
                  <a:pt x="488634" y="71692"/>
                  <a:pt x="488634" y="79057"/>
                </a:cubicBezTo>
                <a:cubicBezTo>
                  <a:pt x="488634" y="86422"/>
                  <a:pt x="494604" y="92392"/>
                  <a:pt x="501969" y="92392"/>
                </a:cubicBezTo>
                <a:cubicBezTo>
                  <a:pt x="509334" y="92392"/>
                  <a:pt x="515304" y="86422"/>
                  <a:pt x="515304" y="79057"/>
                </a:cubicBezTo>
                <a:cubicBezTo>
                  <a:pt x="515304" y="71692"/>
                  <a:pt x="509334" y="65722"/>
                  <a:pt x="501969" y="65722"/>
                </a:cubicBezTo>
                <a:close/>
                <a:moveTo>
                  <a:pt x="397194" y="65722"/>
                </a:moveTo>
                <a:cubicBezTo>
                  <a:pt x="389829" y="65722"/>
                  <a:pt x="383859" y="71692"/>
                  <a:pt x="383859" y="79057"/>
                </a:cubicBezTo>
                <a:cubicBezTo>
                  <a:pt x="383859" y="86422"/>
                  <a:pt x="389829" y="92392"/>
                  <a:pt x="397194" y="92392"/>
                </a:cubicBezTo>
                <a:cubicBezTo>
                  <a:pt x="404559" y="92392"/>
                  <a:pt x="410529" y="86422"/>
                  <a:pt x="410529" y="79057"/>
                </a:cubicBezTo>
                <a:cubicBezTo>
                  <a:pt x="410529" y="71692"/>
                  <a:pt x="404559" y="65722"/>
                  <a:pt x="397194" y="65722"/>
                </a:cubicBezTo>
                <a:close/>
                <a:moveTo>
                  <a:pt x="501969" y="37147"/>
                </a:moveTo>
                <a:cubicBezTo>
                  <a:pt x="525115" y="37147"/>
                  <a:pt x="543879" y="55911"/>
                  <a:pt x="543879" y="79057"/>
                </a:cubicBezTo>
                <a:cubicBezTo>
                  <a:pt x="543879" y="102203"/>
                  <a:pt x="525115" y="120967"/>
                  <a:pt x="501969" y="120967"/>
                </a:cubicBezTo>
                <a:cubicBezTo>
                  <a:pt x="478823" y="120967"/>
                  <a:pt x="460059" y="102203"/>
                  <a:pt x="460059" y="79057"/>
                </a:cubicBezTo>
                <a:cubicBezTo>
                  <a:pt x="460059" y="55911"/>
                  <a:pt x="478823" y="37147"/>
                  <a:pt x="501969" y="37147"/>
                </a:cubicBezTo>
                <a:close/>
                <a:moveTo>
                  <a:pt x="397194" y="37147"/>
                </a:moveTo>
                <a:cubicBezTo>
                  <a:pt x="420340" y="37147"/>
                  <a:pt x="439104" y="55911"/>
                  <a:pt x="439104" y="79057"/>
                </a:cubicBezTo>
                <a:cubicBezTo>
                  <a:pt x="439104" y="102203"/>
                  <a:pt x="420340" y="120967"/>
                  <a:pt x="397194" y="120967"/>
                </a:cubicBezTo>
                <a:cubicBezTo>
                  <a:pt x="374048" y="120967"/>
                  <a:pt x="355284" y="102203"/>
                  <a:pt x="355284" y="79057"/>
                </a:cubicBezTo>
                <a:cubicBezTo>
                  <a:pt x="355284" y="55911"/>
                  <a:pt x="374048" y="37147"/>
                  <a:pt x="397194" y="37147"/>
                </a:cubicBezTo>
                <a:close/>
                <a:moveTo>
                  <a:pt x="266699" y="28574"/>
                </a:moveTo>
                <a:cubicBezTo>
                  <a:pt x="259079" y="28574"/>
                  <a:pt x="252411" y="35242"/>
                  <a:pt x="252411" y="42862"/>
                </a:cubicBezTo>
                <a:lnTo>
                  <a:pt x="252411" y="115252"/>
                </a:lnTo>
                <a:cubicBezTo>
                  <a:pt x="252411" y="122872"/>
                  <a:pt x="259079" y="129539"/>
                  <a:pt x="266699" y="129539"/>
                </a:cubicBezTo>
                <a:lnTo>
                  <a:pt x="538161" y="129539"/>
                </a:lnTo>
                <a:cubicBezTo>
                  <a:pt x="545781" y="129539"/>
                  <a:pt x="552449" y="123824"/>
                  <a:pt x="552449" y="115252"/>
                </a:cubicBezTo>
                <a:lnTo>
                  <a:pt x="552449" y="42862"/>
                </a:lnTo>
                <a:cubicBezTo>
                  <a:pt x="552449" y="35242"/>
                  <a:pt x="545781" y="28574"/>
                  <a:pt x="538161" y="28574"/>
                </a:cubicBezTo>
                <a:close/>
                <a:moveTo>
                  <a:pt x="40957" y="28574"/>
                </a:moveTo>
                <a:cubicBezTo>
                  <a:pt x="33336" y="28574"/>
                  <a:pt x="26669" y="35242"/>
                  <a:pt x="26669" y="42862"/>
                </a:cubicBezTo>
                <a:lnTo>
                  <a:pt x="26669" y="115252"/>
                </a:lnTo>
                <a:cubicBezTo>
                  <a:pt x="26669" y="122872"/>
                  <a:pt x="33336" y="129539"/>
                  <a:pt x="40957" y="129539"/>
                </a:cubicBezTo>
                <a:lnTo>
                  <a:pt x="214311" y="129539"/>
                </a:lnTo>
                <a:cubicBezTo>
                  <a:pt x="221932" y="129539"/>
                  <a:pt x="228599" y="123824"/>
                  <a:pt x="228599" y="115252"/>
                </a:cubicBezTo>
                <a:lnTo>
                  <a:pt x="228599" y="42862"/>
                </a:lnTo>
                <a:cubicBezTo>
                  <a:pt x="228599" y="35242"/>
                  <a:pt x="221932" y="28574"/>
                  <a:pt x="214311" y="28574"/>
                </a:cubicBezTo>
                <a:close/>
                <a:moveTo>
                  <a:pt x="50483" y="0"/>
                </a:moveTo>
                <a:cubicBezTo>
                  <a:pt x="211455" y="0"/>
                  <a:pt x="372428" y="0"/>
                  <a:pt x="533400" y="0"/>
                </a:cubicBezTo>
                <a:cubicBezTo>
                  <a:pt x="566738" y="0"/>
                  <a:pt x="581978" y="15240"/>
                  <a:pt x="581978" y="48578"/>
                </a:cubicBezTo>
                <a:cubicBezTo>
                  <a:pt x="581978" y="265748"/>
                  <a:pt x="581025" y="482918"/>
                  <a:pt x="581978" y="699135"/>
                </a:cubicBezTo>
                <a:cubicBezTo>
                  <a:pt x="581978" y="728663"/>
                  <a:pt x="570547" y="735330"/>
                  <a:pt x="543878" y="735330"/>
                </a:cubicBezTo>
                <a:cubicBezTo>
                  <a:pt x="374333" y="734378"/>
                  <a:pt x="204788" y="734378"/>
                  <a:pt x="34290" y="735330"/>
                </a:cubicBezTo>
                <a:cubicBezTo>
                  <a:pt x="6668" y="735330"/>
                  <a:pt x="0" y="725805"/>
                  <a:pt x="0" y="700088"/>
                </a:cubicBezTo>
                <a:cubicBezTo>
                  <a:pt x="0" y="590550"/>
                  <a:pt x="0" y="481013"/>
                  <a:pt x="0" y="371475"/>
                </a:cubicBezTo>
                <a:cubicBezTo>
                  <a:pt x="0" y="265748"/>
                  <a:pt x="0" y="160020"/>
                  <a:pt x="0" y="53340"/>
                </a:cubicBezTo>
                <a:cubicBezTo>
                  <a:pt x="0" y="10478"/>
                  <a:pt x="9525" y="0"/>
                  <a:pt x="5048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grpSp>
        <p:nvGrpSpPr>
          <p:cNvPr id="45" name="Group 68">
            <a:extLst>
              <a:ext uri="{FF2B5EF4-FFF2-40B4-BE49-F238E27FC236}">
                <a16:creationId xmlns:a16="http://schemas.microsoft.com/office/drawing/2014/main" id="{37A37478-E523-EA4F-EFDA-12A81B348D7C}"/>
              </a:ext>
            </a:extLst>
          </p:cNvPr>
          <p:cNvGrpSpPr/>
          <p:nvPr/>
        </p:nvGrpSpPr>
        <p:grpSpPr>
          <a:xfrm>
            <a:off x="5449664" y="1291178"/>
            <a:ext cx="3514495" cy="946430"/>
            <a:chOff x="6778365" y="1783845"/>
            <a:chExt cx="4572505" cy="1282830"/>
          </a:xfrm>
        </p:grpSpPr>
        <p:sp>
          <p:nvSpPr>
            <p:cNvPr id="46" name="Graphic 26">
              <a:extLst>
                <a:ext uri="{FF2B5EF4-FFF2-40B4-BE49-F238E27FC236}">
                  <a16:creationId xmlns:a16="http://schemas.microsoft.com/office/drawing/2014/main" id="{FD3225F0-EDDE-05C2-196E-D5639F306377}"/>
                </a:ext>
              </a:extLst>
            </p:cNvPr>
            <p:cNvSpPr/>
            <p:nvPr/>
          </p:nvSpPr>
          <p:spPr>
            <a:xfrm>
              <a:off x="6778365" y="1783845"/>
              <a:ext cx="4572505" cy="1282830"/>
            </a:xfrm>
            <a:custGeom>
              <a:avLst/>
              <a:gdLst>
                <a:gd name="connsiteX0" fmla="*/ 6567845 w 6613596"/>
                <a:gd name="connsiteY0" fmla="*/ 1842135 h 1855470"/>
                <a:gd name="connsiteX1" fmla="*/ 46077 w 6613596"/>
                <a:gd name="connsiteY1" fmla="*/ 1855470 h 1855470"/>
                <a:gd name="connsiteX2" fmla="*/ 357 w 6613596"/>
                <a:gd name="connsiteY2" fmla="*/ 1817370 h 1855470"/>
                <a:gd name="connsiteX3" fmla="*/ 3215 w 6613596"/>
                <a:gd name="connsiteY3" fmla="*/ 1802130 h 1855470"/>
                <a:gd name="connsiteX4" fmla="*/ 977622 w 6613596"/>
                <a:gd name="connsiteY4" fmla="*/ 46673 h 1855470"/>
                <a:gd name="connsiteX5" fmla="*/ 1024295 w 6613596"/>
                <a:gd name="connsiteY5" fmla="*/ 0 h 1855470"/>
                <a:gd name="connsiteX6" fmla="*/ 5521048 w 6613596"/>
                <a:gd name="connsiteY6" fmla="*/ 0 h 1855470"/>
                <a:gd name="connsiteX7" fmla="*/ 5567720 w 6613596"/>
                <a:gd name="connsiteY7" fmla="*/ 46673 h 1855470"/>
                <a:gd name="connsiteX8" fmla="*/ 6613565 w 6613596"/>
                <a:gd name="connsiteY8" fmla="*/ 1795463 h 1855470"/>
                <a:gd name="connsiteX9" fmla="*/ 6567845 w 6613596"/>
                <a:gd name="connsiteY9" fmla="*/ 1842135 h 1855470"/>
                <a:gd name="connsiteX0" fmla="*/ 6576637 w 6613616"/>
                <a:gd name="connsiteY0" fmla="*/ 1842135 h 1855470"/>
                <a:gd name="connsiteX1" fmla="*/ 46077 w 6613616"/>
                <a:gd name="connsiteY1" fmla="*/ 1855470 h 1855470"/>
                <a:gd name="connsiteX2" fmla="*/ 357 w 6613616"/>
                <a:gd name="connsiteY2" fmla="*/ 1817370 h 1855470"/>
                <a:gd name="connsiteX3" fmla="*/ 3215 w 6613616"/>
                <a:gd name="connsiteY3" fmla="*/ 1802130 h 1855470"/>
                <a:gd name="connsiteX4" fmla="*/ 977622 w 6613616"/>
                <a:gd name="connsiteY4" fmla="*/ 46673 h 1855470"/>
                <a:gd name="connsiteX5" fmla="*/ 1024295 w 6613616"/>
                <a:gd name="connsiteY5" fmla="*/ 0 h 1855470"/>
                <a:gd name="connsiteX6" fmla="*/ 5521048 w 6613616"/>
                <a:gd name="connsiteY6" fmla="*/ 0 h 1855470"/>
                <a:gd name="connsiteX7" fmla="*/ 5567720 w 6613616"/>
                <a:gd name="connsiteY7" fmla="*/ 46673 h 1855470"/>
                <a:gd name="connsiteX8" fmla="*/ 6613565 w 6613616"/>
                <a:gd name="connsiteY8" fmla="*/ 1795463 h 1855470"/>
                <a:gd name="connsiteX9" fmla="*/ 6576637 w 6613616"/>
                <a:gd name="connsiteY9" fmla="*/ 1842135 h 185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6" h="1855470">
                  <a:moveTo>
                    <a:pt x="6576637" y="1842135"/>
                  </a:moveTo>
                  <a:lnTo>
                    <a:pt x="46077" y="1855470"/>
                  </a:lnTo>
                  <a:cubicBezTo>
                    <a:pt x="23217" y="1855470"/>
                    <a:pt x="4167" y="1839278"/>
                    <a:pt x="357" y="1817370"/>
                  </a:cubicBezTo>
                  <a:cubicBezTo>
                    <a:pt x="-595" y="1812608"/>
                    <a:pt x="357" y="1806893"/>
                    <a:pt x="3215" y="1802130"/>
                  </a:cubicBezTo>
                  <a:lnTo>
                    <a:pt x="977622" y="46673"/>
                  </a:lnTo>
                  <a:cubicBezTo>
                    <a:pt x="977622" y="20955"/>
                    <a:pt x="998577" y="0"/>
                    <a:pt x="1024295" y="0"/>
                  </a:cubicBezTo>
                  <a:lnTo>
                    <a:pt x="5521048" y="0"/>
                  </a:lnTo>
                  <a:cubicBezTo>
                    <a:pt x="5546765" y="0"/>
                    <a:pt x="5567720" y="20955"/>
                    <a:pt x="5567720" y="46673"/>
                  </a:cubicBezTo>
                  <a:lnTo>
                    <a:pt x="6613565" y="1795463"/>
                  </a:lnTo>
                  <a:cubicBezTo>
                    <a:pt x="6614517" y="1821180"/>
                    <a:pt x="6602354" y="1842135"/>
                    <a:pt x="6576637" y="184213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grpSp>
          <p:nvGrpSpPr>
            <p:cNvPr id="47" name="Group 67">
              <a:extLst>
                <a:ext uri="{FF2B5EF4-FFF2-40B4-BE49-F238E27FC236}">
                  <a16:creationId xmlns:a16="http://schemas.microsoft.com/office/drawing/2014/main" id="{71785D7E-5467-D7E3-FE45-9BC3DA5B21FC}"/>
                </a:ext>
              </a:extLst>
            </p:cNvPr>
            <p:cNvGrpSpPr/>
            <p:nvPr/>
          </p:nvGrpSpPr>
          <p:grpSpPr>
            <a:xfrm>
              <a:off x="7227403" y="1865105"/>
              <a:ext cx="3604846" cy="1081667"/>
              <a:chOff x="7227403" y="1865105"/>
              <a:chExt cx="3604846" cy="108166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48" name="Rectangle: Rounded Corners 60">
                <a:extLst>
                  <a:ext uri="{FF2B5EF4-FFF2-40B4-BE49-F238E27FC236}">
                    <a16:creationId xmlns:a16="http://schemas.microsoft.com/office/drawing/2014/main" id="{58467FAC-3FE3-AEEB-FA0C-42C2F5F08233}"/>
                  </a:ext>
                </a:extLst>
              </p:cNvPr>
              <p:cNvSpPr/>
              <p:nvPr/>
            </p:nvSpPr>
            <p:spPr>
              <a:xfrm>
                <a:off x="7797021" y="1865105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49" name="Rectangle: Rounded Corners 61">
                <a:extLst>
                  <a:ext uri="{FF2B5EF4-FFF2-40B4-BE49-F238E27FC236}">
                    <a16:creationId xmlns:a16="http://schemas.microsoft.com/office/drawing/2014/main" id="{C1350897-7480-CEC7-FFEF-0D9C989894BB}"/>
                  </a:ext>
                </a:extLst>
              </p:cNvPr>
              <p:cNvSpPr/>
              <p:nvPr/>
            </p:nvSpPr>
            <p:spPr>
              <a:xfrm>
                <a:off x="7227403" y="2425260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50" name="Rectangle: Rounded Corners 62">
                <a:extLst>
                  <a:ext uri="{FF2B5EF4-FFF2-40B4-BE49-F238E27FC236}">
                    <a16:creationId xmlns:a16="http://schemas.microsoft.com/office/drawing/2014/main" id="{561EE5C7-D992-2145-2E21-DAA372D8129F}"/>
                  </a:ext>
                </a:extLst>
              </p:cNvPr>
              <p:cNvSpPr/>
              <p:nvPr/>
            </p:nvSpPr>
            <p:spPr>
              <a:xfrm>
                <a:off x="9287973" y="2425260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51" name="Rectangle: Rounded Corners 63">
                <a:extLst>
                  <a:ext uri="{FF2B5EF4-FFF2-40B4-BE49-F238E27FC236}">
                    <a16:creationId xmlns:a16="http://schemas.microsoft.com/office/drawing/2014/main" id="{95A7BD8B-E13F-855A-3A5F-AA1A521D395F}"/>
                  </a:ext>
                </a:extLst>
              </p:cNvPr>
              <p:cNvSpPr/>
              <p:nvPr/>
            </p:nvSpPr>
            <p:spPr>
              <a:xfrm>
                <a:off x="10008778" y="2425260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52" name="Rectangle: Rounded Corners 64">
                <a:extLst>
                  <a:ext uri="{FF2B5EF4-FFF2-40B4-BE49-F238E27FC236}">
                    <a16:creationId xmlns:a16="http://schemas.microsoft.com/office/drawing/2014/main" id="{202BB8E2-1496-2805-47F4-8E81639CE3C4}"/>
                  </a:ext>
                </a:extLst>
              </p:cNvPr>
              <p:cNvSpPr/>
              <p:nvPr/>
            </p:nvSpPr>
            <p:spPr>
              <a:xfrm>
                <a:off x="9028663" y="2735757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53" name="Rectangle: Rounded Corners 65">
                <a:extLst>
                  <a:ext uri="{FF2B5EF4-FFF2-40B4-BE49-F238E27FC236}">
                    <a16:creationId xmlns:a16="http://schemas.microsoft.com/office/drawing/2014/main" id="{6733EAD5-24E0-B0AB-2BB4-A47791B0ED51}"/>
                  </a:ext>
                </a:extLst>
              </p:cNvPr>
              <p:cNvSpPr/>
              <p:nvPr/>
            </p:nvSpPr>
            <p:spPr>
              <a:xfrm>
                <a:off x="9671146" y="2733067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54" name="Rectangle: Rounded Corners 66">
                <a:extLst>
                  <a:ext uri="{FF2B5EF4-FFF2-40B4-BE49-F238E27FC236}">
                    <a16:creationId xmlns:a16="http://schemas.microsoft.com/office/drawing/2014/main" id="{D667DE41-A920-6655-3B43-6E1B9A5FCABF}"/>
                  </a:ext>
                </a:extLst>
              </p:cNvPr>
              <p:cNvSpPr/>
              <p:nvPr/>
            </p:nvSpPr>
            <p:spPr>
              <a:xfrm>
                <a:off x="10313629" y="2730377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</p:grpSp>
      <p:sp>
        <p:nvSpPr>
          <p:cNvPr id="55" name="Text Placeholder 1">
            <a:extLst>
              <a:ext uri="{FF2B5EF4-FFF2-40B4-BE49-F238E27FC236}">
                <a16:creationId xmlns:a16="http://schemas.microsoft.com/office/drawing/2014/main" id="{EED2B726-E60F-B374-11AC-B6D39E356EE5}"/>
              </a:ext>
            </a:extLst>
          </p:cNvPr>
          <p:cNvSpPr txBox="1">
            <a:spLocks/>
          </p:cNvSpPr>
          <p:nvPr/>
        </p:nvSpPr>
        <p:spPr>
          <a:xfrm>
            <a:off x="248669" y="347129"/>
            <a:ext cx="8895331" cy="5343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Project Background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grpSp>
        <p:nvGrpSpPr>
          <p:cNvPr id="56" name="Group 76">
            <a:extLst>
              <a:ext uri="{FF2B5EF4-FFF2-40B4-BE49-F238E27FC236}">
                <a16:creationId xmlns:a16="http://schemas.microsoft.com/office/drawing/2014/main" id="{AE68720B-26C8-E9EF-9B6A-EC537B3170AC}"/>
              </a:ext>
            </a:extLst>
          </p:cNvPr>
          <p:cNvGrpSpPr/>
          <p:nvPr/>
        </p:nvGrpSpPr>
        <p:grpSpPr>
          <a:xfrm>
            <a:off x="0" y="1506809"/>
            <a:ext cx="3613424" cy="3732568"/>
            <a:chOff x="1" y="3385664"/>
            <a:chExt cx="3245157" cy="3492319"/>
          </a:xfrm>
        </p:grpSpPr>
        <p:grpSp>
          <p:nvGrpSpPr>
            <p:cNvPr id="57" name="Group 75">
              <a:extLst>
                <a:ext uri="{FF2B5EF4-FFF2-40B4-BE49-F238E27FC236}">
                  <a16:creationId xmlns:a16="http://schemas.microsoft.com/office/drawing/2014/main" id="{80063E83-DF1C-5884-C24B-27DC4A6AEFD9}"/>
                </a:ext>
              </a:extLst>
            </p:cNvPr>
            <p:cNvGrpSpPr/>
            <p:nvPr/>
          </p:nvGrpSpPr>
          <p:grpSpPr>
            <a:xfrm>
              <a:off x="1" y="3962278"/>
              <a:ext cx="2034371" cy="2277641"/>
              <a:chOff x="1" y="3962278"/>
              <a:chExt cx="2034371" cy="2277641"/>
            </a:xfrm>
          </p:grpSpPr>
          <p:sp>
            <p:nvSpPr>
              <p:cNvPr id="69" name="Freeform: Shape 3">
                <a:extLst>
                  <a:ext uri="{FF2B5EF4-FFF2-40B4-BE49-F238E27FC236}">
                    <a16:creationId xmlns:a16="http://schemas.microsoft.com/office/drawing/2014/main" id="{E3A28DBB-A0CC-1C77-4261-4E71530ED502}"/>
                  </a:ext>
                </a:extLst>
              </p:cNvPr>
              <p:cNvSpPr/>
              <p:nvPr/>
            </p:nvSpPr>
            <p:spPr>
              <a:xfrm>
                <a:off x="504899" y="3962278"/>
                <a:ext cx="1529473" cy="1851626"/>
              </a:xfrm>
              <a:custGeom>
                <a:avLst/>
                <a:gdLst>
                  <a:gd name="connsiteX0" fmla="*/ 2660333 w 2715559"/>
                  <a:gd name="connsiteY0" fmla="*/ 1901649 h 3287536"/>
                  <a:gd name="connsiteX1" fmla="*/ 2655570 w 2715559"/>
                  <a:gd name="connsiteY1" fmla="*/ 1765441 h 3287536"/>
                  <a:gd name="connsiteX2" fmla="*/ 2713672 w 2715559"/>
                  <a:gd name="connsiteY2" fmla="*/ 1554939 h 3287536"/>
                  <a:gd name="connsiteX3" fmla="*/ 2673668 w 2715559"/>
                  <a:gd name="connsiteY3" fmla="*/ 1450164 h 3287536"/>
                  <a:gd name="connsiteX4" fmla="*/ 2648903 w 2715559"/>
                  <a:gd name="connsiteY4" fmla="*/ 1334911 h 3287536"/>
                  <a:gd name="connsiteX5" fmla="*/ 2655570 w 2715559"/>
                  <a:gd name="connsiteY5" fmla="*/ 1231089 h 3287536"/>
                  <a:gd name="connsiteX6" fmla="*/ 2480310 w 2715559"/>
                  <a:gd name="connsiteY6" fmla="*/ 1001536 h 3287536"/>
                  <a:gd name="connsiteX7" fmla="*/ 1182052 w 2715559"/>
                  <a:gd name="connsiteY7" fmla="*/ 964389 h 3287536"/>
                  <a:gd name="connsiteX8" fmla="*/ 886777 w 2715559"/>
                  <a:gd name="connsiteY8" fmla="*/ 993916 h 3287536"/>
                  <a:gd name="connsiteX9" fmla="*/ 865823 w 2715559"/>
                  <a:gd name="connsiteY9" fmla="*/ 979629 h 3287536"/>
                  <a:gd name="connsiteX10" fmla="*/ 901065 w 2715559"/>
                  <a:gd name="connsiteY10" fmla="*/ 824371 h 3287536"/>
                  <a:gd name="connsiteX11" fmla="*/ 973455 w 2715559"/>
                  <a:gd name="connsiteY11" fmla="*/ 680544 h 3287536"/>
                  <a:gd name="connsiteX12" fmla="*/ 973455 w 2715559"/>
                  <a:gd name="connsiteY12" fmla="*/ 680544 h 3287536"/>
                  <a:gd name="connsiteX13" fmla="*/ 985838 w 2715559"/>
                  <a:gd name="connsiteY13" fmla="*/ 133809 h 3287536"/>
                  <a:gd name="connsiteX14" fmla="*/ 1012508 w 2715559"/>
                  <a:gd name="connsiteY14" fmla="*/ 103329 h 3287536"/>
                  <a:gd name="connsiteX15" fmla="*/ 983933 w 2715559"/>
                  <a:gd name="connsiteY15" fmla="*/ 57609 h 3287536"/>
                  <a:gd name="connsiteX16" fmla="*/ 784860 w 2715559"/>
                  <a:gd name="connsiteY16" fmla="*/ 42369 h 3287536"/>
                  <a:gd name="connsiteX17" fmla="*/ 716280 w 2715559"/>
                  <a:gd name="connsiteY17" fmla="*/ 156669 h 3287536"/>
                  <a:gd name="connsiteX18" fmla="*/ 649605 w 2715559"/>
                  <a:gd name="connsiteY18" fmla="*/ 318594 h 3287536"/>
                  <a:gd name="connsiteX19" fmla="*/ 258127 w 2715559"/>
                  <a:gd name="connsiteY19" fmla="*/ 921526 h 3287536"/>
                  <a:gd name="connsiteX20" fmla="*/ 160020 w 2715559"/>
                  <a:gd name="connsiteY20" fmla="*/ 1078689 h 3287536"/>
                  <a:gd name="connsiteX21" fmla="*/ 40005 w 2715559"/>
                  <a:gd name="connsiteY21" fmla="*/ 1474929 h 3287536"/>
                  <a:gd name="connsiteX22" fmla="*/ 0 w 2715559"/>
                  <a:gd name="connsiteY22" fmla="*/ 1522554 h 3287536"/>
                  <a:gd name="connsiteX23" fmla="*/ 3810 w 2715559"/>
                  <a:gd name="connsiteY23" fmla="*/ 1534936 h 3287536"/>
                  <a:gd name="connsiteX24" fmla="*/ 303848 w 2715559"/>
                  <a:gd name="connsiteY24" fmla="*/ 2331226 h 3287536"/>
                  <a:gd name="connsiteX25" fmla="*/ 664845 w 2715559"/>
                  <a:gd name="connsiteY25" fmla="*/ 3287536 h 3287536"/>
                  <a:gd name="connsiteX26" fmla="*/ 701040 w 2715559"/>
                  <a:gd name="connsiteY26" fmla="*/ 3279916 h 3287536"/>
                  <a:gd name="connsiteX27" fmla="*/ 992505 w 2715559"/>
                  <a:gd name="connsiteY27" fmla="*/ 3169426 h 3287536"/>
                  <a:gd name="connsiteX28" fmla="*/ 1344930 w 2715559"/>
                  <a:gd name="connsiteY28" fmla="*/ 3009406 h 3287536"/>
                  <a:gd name="connsiteX29" fmla="*/ 2436495 w 2715559"/>
                  <a:gd name="connsiteY29" fmla="*/ 2568399 h 3287536"/>
                  <a:gd name="connsiteX30" fmla="*/ 2579370 w 2715559"/>
                  <a:gd name="connsiteY30" fmla="*/ 2518869 h 3287536"/>
                  <a:gd name="connsiteX31" fmla="*/ 2651760 w 2715559"/>
                  <a:gd name="connsiteY31" fmla="*/ 2436001 h 3287536"/>
                  <a:gd name="connsiteX32" fmla="*/ 2594610 w 2715559"/>
                  <a:gd name="connsiteY32" fmla="*/ 2215974 h 3287536"/>
                  <a:gd name="connsiteX33" fmla="*/ 2700338 w 2715559"/>
                  <a:gd name="connsiteY33" fmla="*/ 2056906 h 3287536"/>
                  <a:gd name="connsiteX34" fmla="*/ 2660333 w 2715559"/>
                  <a:gd name="connsiteY34" fmla="*/ 1901649 h 32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15559" h="3287536">
                    <a:moveTo>
                      <a:pt x="2660333" y="1901649"/>
                    </a:moveTo>
                    <a:cubicBezTo>
                      <a:pt x="2630805" y="1854024"/>
                      <a:pt x="2619375" y="1812114"/>
                      <a:pt x="2655570" y="1765441"/>
                    </a:cubicBezTo>
                    <a:cubicBezTo>
                      <a:pt x="2695575" y="1700671"/>
                      <a:pt x="2723197" y="1633044"/>
                      <a:pt x="2713672" y="1554939"/>
                    </a:cubicBezTo>
                    <a:cubicBezTo>
                      <a:pt x="2707005" y="1506361"/>
                      <a:pt x="2686050" y="1459689"/>
                      <a:pt x="2673668" y="1450164"/>
                    </a:cubicBezTo>
                    <a:cubicBezTo>
                      <a:pt x="2630805" y="1418731"/>
                      <a:pt x="2627947" y="1379679"/>
                      <a:pt x="2648903" y="1334911"/>
                    </a:cubicBezTo>
                    <a:cubicBezTo>
                      <a:pt x="2663190" y="1310146"/>
                      <a:pt x="2662238" y="1257759"/>
                      <a:pt x="2655570" y="1231089"/>
                    </a:cubicBezTo>
                    <a:cubicBezTo>
                      <a:pt x="2627947" y="1131076"/>
                      <a:pt x="2575560" y="1050114"/>
                      <a:pt x="2480310" y="1001536"/>
                    </a:cubicBezTo>
                    <a:cubicBezTo>
                      <a:pt x="2211705" y="870091"/>
                      <a:pt x="1816418" y="870091"/>
                      <a:pt x="1182052" y="964389"/>
                    </a:cubicBezTo>
                    <a:cubicBezTo>
                      <a:pt x="1154430" y="977724"/>
                      <a:pt x="998220" y="981534"/>
                      <a:pt x="886777" y="993916"/>
                    </a:cubicBezTo>
                    <a:cubicBezTo>
                      <a:pt x="867727" y="995821"/>
                      <a:pt x="863918" y="996774"/>
                      <a:pt x="865823" y="979629"/>
                    </a:cubicBezTo>
                    <a:cubicBezTo>
                      <a:pt x="871538" y="927241"/>
                      <a:pt x="869633" y="873901"/>
                      <a:pt x="901065" y="824371"/>
                    </a:cubicBezTo>
                    <a:cubicBezTo>
                      <a:pt x="929640" y="779604"/>
                      <a:pt x="949643" y="729121"/>
                      <a:pt x="973455" y="680544"/>
                    </a:cubicBezTo>
                    <a:cubicBezTo>
                      <a:pt x="973455" y="680544"/>
                      <a:pt x="973455" y="680544"/>
                      <a:pt x="973455" y="680544"/>
                    </a:cubicBezTo>
                    <a:cubicBezTo>
                      <a:pt x="978218" y="498616"/>
                      <a:pt x="982027" y="315736"/>
                      <a:pt x="985838" y="133809"/>
                    </a:cubicBezTo>
                    <a:cubicBezTo>
                      <a:pt x="985838" y="112854"/>
                      <a:pt x="990600" y="101424"/>
                      <a:pt x="1012508" y="103329"/>
                    </a:cubicBezTo>
                    <a:cubicBezTo>
                      <a:pt x="1002983" y="88089"/>
                      <a:pt x="995363" y="71896"/>
                      <a:pt x="983933" y="57609"/>
                    </a:cubicBezTo>
                    <a:cubicBezTo>
                      <a:pt x="929640" y="-12876"/>
                      <a:pt x="848677" y="-19544"/>
                      <a:pt x="784860" y="42369"/>
                    </a:cubicBezTo>
                    <a:cubicBezTo>
                      <a:pt x="751523" y="74754"/>
                      <a:pt x="729615" y="112854"/>
                      <a:pt x="716280" y="156669"/>
                    </a:cubicBezTo>
                    <a:cubicBezTo>
                      <a:pt x="698183" y="211914"/>
                      <a:pt x="681990" y="269064"/>
                      <a:pt x="649605" y="318594"/>
                    </a:cubicBezTo>
                    <a:cubicBezTo>
                      <a:pt x="519113" y="519571"/>
                      <a:pt x="387667" y="719596"/>
                      <a:pt x="258127" y="921526"/>
                    </a:cubicBezTo>
                    <a:cubicBezTo>
                      <a:pt x="224790" y="972961"/>
                      <a:pt x="182880" y="1020586"/>
                      <a:pt x="160020" y="1078689"/>
                    </a:cubicBezTo>
                    <a:cubicBezTo>
                      <a:pt x="109538" y="1207276"/>
                      <a:pt x="78105" y="1342531"/>
                      <a:pt x="40005" y="1474929"/>
                    </a:cubicBezTo>
                    <a:cubicBezTo>
                      <a:pt x="33338" y="1497789"/>
                      <a:pt x="26670" y="1517791"/>
                      <a:pt x="0" y="1522554"/>
                    </a:cubicBezTo>
                    <a:cubicBezTo>
                      <a:pt x="953" y="1526364"/>
                      <a:pt x="1905" y="1531126"/>
                      <a:pt x="3810" y="1534936"/>
                    </a:cubicBezTo>
                    <a:cubicBezTo>
                      <a:pt x="103823" y="1800684"/>
                      <a:pt x="203835" y="2065479"/>
                      <a:pt x="303848" y="2331226"/>
                    </a:cubicBezTo>
                    <a:cubicBezTo>
                      <a:pt x="423863" y="2650314"/>
                      <a:pt x="544830" y="2968449"/>
                      <a:pt x="664845" y="3287536"/>
                    </a:cubicBezTo>
                    <a:cubicBezTo>
                      <a:pt x="677227" y="3284679"/>
                      <a:pt x="688658" y="3282774"/>
                      <a:pt x="701040" y="3279916"/>
                    </a:cubicBezTo>
                    <a:cubicBezTo>
                      <a:pt x="801052" y="3250389"/>
                      <a:pt x="896302" y="3208479"/>
                      <a:pt x="992505" y="3169426"/>
                    </a:cubicBezTo>
                    <a:cubicBezTo>
                      <a:pt x="1109663" y="3121801"/>
                      <a:pt x="1229677" y="3062746"/>
                      <a:pt x="1344930" y="3009406"/>
                    </a:cubicBezTo>
                    <a:cubicBezTo>
                      <a:pt x="1480185" y="2930349"/>
                      <a:pt x="2380298" y="2584591"/>
                      <a:pt x="2436495" y="2568399"/>
                    </a:cubicBezTo>
                    <a:cubicBezTo>
                      <a:pt x="2484120" y="2551254"/>
                      <a:pt x="2536508" y="2534109"/>
                      <a:pt x="2579370" y="2518869"/>
                    </a:cubicBezTo>
                    <a:cubicBezTo>
                      <a:pt x="2617470" y="2505534"/>
                      <a:pt x="2642235" y="2476959"/>
                      <a:pt x="2651760" y="2436001"/>
                    </a:cubicBezTo>
                    <a:cubicBezTo>
                      <a:pt x="2670810" y="2353134"/>
                      <a:pt x="2670810" y="2275029"/>
                      <a:pt x="2594610" y="2215974"/>
                    </a:cubicBezTo>
                    <a:cubicBezTo>
                      <a:pt x="2682240" y="2173111"/>
                      <a:pt x="2707958" y="2135964"/>
                      <a:pt x="2700338" y="2056906"/>
                    </a:cubicBezTo>
                    <a:cubicBezTo>
                      <a:pt x="2696528" y="2003566"/>
                      <a:pt x="2688908" y="1947369"/>
                      <a:pt x="2660333" y="1901649"/>
                    </a:cubicBezTo>
                    <a:close/>
                  </a:path>
                </a:pathLst>
              </a:custGeom>
              <a:solidFill>
                <a:srgbClr val="FD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70" name="Freeform: Shape 73">
                <a:extLst>
                  <a:ext uri="{FF2B5EF4-FFF2-40B4-BE49-F238E27FC236}">
                    <a16:creationId xmlns:a16="http://schemas.microsoft.com/office/drawing/2014/main" id="{C5252996-5871-19AE-A408-D2ACF3B59BB1}"/>
                  </a:ext>
                </a:extLst>
              </p:cNvPr>
              <p:cNvSpPr/>
              <p:nvPr/>
            </p:nvSpPr>
            <p:spPr>
              <a:xfrm>
                <a:off x="1" y="4806553"/>
                <a:ext cx="907217" cy="1433366"/>
              </a:xfrm>
              <a:custGeom>
                <a:avLst/>
                <a:gdLst>
                  <a:gd name="connsiteX0" fmla="*/ 496382 w 907217"/>
                  <a:gd name="connsiteY0" fmla="*/ 594 h 1433366"/>
                  <a:gd name="connsiteX1" fmla="*/ 505435 w 907217"/>
                  <a:gd name="connsiteY1" fmla="*/ 13804 h 1433366"/>
                  <a:gd name="connsiteX2" fmla="*/ 904570 w 907217"/>
                  <a:gd name="connsiteY2" fmla="*/ 1073337 h 1433366"/>
                  <a:gd name="connsiteX3" fmla="*/ 895450 w 907217"/>
                  <a:gd name="connsiteY3" fmla="*/ 1094796 h 1433366"/>
                  <a:gd name="connsiteX4" fmla="*/ 31248 w 907217"/>
                  <a:gd name="connsiteY4" fmla="*/ 1421547 h 1433366"/>
                  <a:gd name="connsiteX5" fmla="*/ 0 w 907217"/>
                  <a:gd name="connsiteY5" fmla="*/ 1433366 h 1433366"/>
                  <a:gd name="connsiteX6" fmla="*/ 0 w 907217"/>
                  <a:gd name="connsiteY6" fmla="*/ 172401 h 1433366"/>
                  <a:gd name="connsiteX7" fmla="*/ 103788 w 907217"/>
                  <a:gd name="connsiteY7" fmla="*/ 135927 h 1433366"/>
                  <a:gd name="connsiteX8" fmla="*/ 479684 w 907217"/>
                  <a:gd name="connsiteY8" fmla="*/ 3075 h 1433366"/>
                  <a:gd name="connsiteX9" fmla="*/ 496382 w 907217"/>
                  <a:gd name="connsiteY9" fmla="*/ 594 h 143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217" h="1433366">
                    <a:moveTo>
                      <a:pt x="496382" y="594"/>
                    </a:moveTo>
                    <a:cubicBezTo>
                      <a:pt x="500607" y="2002"/>
                      <a:pt x="503557" y="6025"/>
                      <a:pt x="505435" y="13804"/>
                    </a:cubicBezTo>
                    <a:cubicBezTo>
                      <a:pt x="511336" y="18096"/>
                      <a:pt x="895450" y="1051878"/>
                      <a:pt x="904570" y="1073337"/>
                    </a:cubicBezTo>
                    <a:cubicBezTo>
                      <a:pt x="909398" y="1085139"/>
                      <a:pt x="908325" y="1089968"/>
                      <a:pt x="895450" y="1094796"/>
                    </a:cubicBezTo>
                    <a:cubicBezTo>
                      <a:pt x="842473" y="1113908"/>
                      <a:pt x="392172" y="1284950"/>
                      <a:pt x="31248" y="1421547"/>
                    </a:cubicBezTo>
                    <a:lnTo>
                      <a:pt x="0" y="1433366"/>
                    </a:lnTo>
                    <a:lnTo>
                      <a:pt x="0" y="172401"/>
                    </a:lnTo>
                    <a:lnTo>
                      <a:pt x="103788" y="135927"/>
                    </a:lnTo>
                    <a:cubicBezTo>
                      <a:pt x="298625" y="67426"/>
                      <a:pt x="455543" y="12128"/>
                      <a:pt x="479684" y="3075"/>
                    </a:cubicBezTo>
                    <a:cubicBezTo>
                      <a:pt x="486658" y="393"/>
                      <a:pt x="492157" y="-815"/>
                      <a:pt x="496382" y="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  <p:grpSp>
          <p:nvGrpSpPr>
            <p:cNvPr id="58" name="Group 5">
              <a:extLst>
                <a:ext uri="{FF2B5EF4-FFF2-40B4-BE49-F238E27FC236}">
                  <a16:creationId xmlns:a16="http://schemas.microsoft.com/office/drawing/2014/main" id="{6B39304A-E78D-66F0-815F-161F2FB441E7}"/>
                </a:ext>
              </a:extLst>
            </p:cNvPr>
            <p:cNvGrpSpPr/>
            <p:nvPr/>
          </p:nvGrpSpPr>
          <p:grpSpPr>
            <a:xfrm>
              <a:off x="1024195" y="4013492"/>
              <a:ext cx="903974" cy="1659328"/>
              <a:chOff x="2832912" y="2217237"/>
              <a:chExt cx="1264088" cy="2320350"/>
            </a:xfrm>
          </p:grpSpPr>
          <p:sp>
            <p:nvSpPr>
              <p:cNvPr id="64" name="Freeform: Shape 6">
                <a:extLst>
                  <a:ext uri="{FF2B5EF4-FFF2-40B4-BE49-F238E27FC236}">
                    <a16:creationId xmlns:a16="http://schemas.microsoft.com/office/drawing/2014/main" id="{90246BC5-EA73-6B7C-C19F-EA317C04AB43}"/>
                  </a:ext>
                </a:extLst>
              </p:cNvPr>
              <p:cNvSpPr/>
              <p:nvPr/>
            </p:nvSpPr>
            <p:spPr>
              <a:xfrm>
                <a:off x="2832912" y="2217237"/>
                <a:ext cx="1264088" cy="2320350"/>
              </a:xfrm>
              <a:custGeom>
                <a:avLst/>
                <a:gdLst>
                  <a:gd name="connsiteX0" fmla="*/ 1460199 w 1604995"/>
                  <a:gd name="connsiteY0" fmla="*/ 2946099 h 2946115"/>
                  <a:gd name="connsiteX1" fmla="*/ 92409 w 1604995"/>
                  <a:gd name="connsiteY1" fmla="*/ 2921334 h 2946115"/>
                  <a:gd name="connsiteX2" fmla="*/ 16 w 1604995"/>
                  <a:gd name="connsiteY2" fmla="*/ 2825131 h 2946115"/>
                  <a:gd name="connsiteX3" fmla="*/ 48594 w 1604995"/>
                  <a:gd name="connsiteY3" fmla="*/ 92409 h 2946115"/>
                  <a:gd name="connsiteX4" fmla="*/ 144796 w 1604995"/>
                  <a:gd name="connsiteY4" fmla="*/ 16 h 2946115"/>
                  <a:gd name="connsiteX5" fmla="*/ 1512586 w 1604995"/>
                  <a:gd name="connsiteY5" fmla="*/ 24781 h 2946115"/>
                  <a:gd name="connsiteX6" fmla="*/ 1604979 w 1604995"/>
                  <a:gd name="connsiteY6" fmla="*/ 120984 h 2946115"/>
                  <a:gd name="connsiteX7" fmla="*/ 1555449 w 1604995"/>
                  <a:gd name="connsiteY7" fmla="*/ 2853706 h 2946115"/>
                  <a:gd name="connsiteX8" fmla="*/ 1460199 w 1604995"/>
                  <a:gd name="connsiteY8" fmla="*/ 2946099 h 29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4995" h="2946115">
                    <a:moveTo>
                      <a:pt x="1460199" y="2946099"/>
                    </a:moveTo>
                    <a:lnTo>
                      <a:pt x="92409" y="2921334"/>
                    </a:lnTo>
                    <a:cubicBezTo>
                      <a:pt x="40021" y="2920381"/>
                      <a:pt x="-936" y="2877519"/>
                      <a:pt x="16" y="2825131"/>
                    </a:cubicBezTo>
                    <a:lnTo>
                      <a:pt x="48594" y="92409"/>
                    </a:lnTo>
                    <a:cubicBezTo>
                      <a:pt x="49546" y="40021"/>
                      <a:pt x="92409" y="-936"/>
                      <a:pt x="144796" y="16"/>
                    </a:cubicBezTo>
                    <a:lnTo>
                      <a:pt x="1512586" y="24781"/>
                    </a:lnTo>
                    <a:cubicBezTo>
                      <a:pt x="1564974" y="25734"/>
                      <a:pt x="1605931" y="68596"/>
                      <a:pt x="1604979" y="120984"/>
                    </a:cubicBezTo>
                    <a:lnTo>
                      <a:pt x="1555449" y="2853706"/>
                    </a:lnTo>
                    <a:cubicBezTo>
                      <a:pt x="1554496" y="2906094"/>
                      <a:pt x="1511634" y="2947051"/>
                      <a:pt x="1460199" y="294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65" name="Freeform: Shape 7">
                <a:extLst>
                  <a:ext uri="{FF2B5EF4-FFF2-40B4-BE49-F238E27FC236}">
                    <a16:creationId xmlns:a16="http://schemas.microsoft.com/office/drawing/2014/main" id="{898B0A32-3B82-3389-DAB1-0FF6C6FF416F}"/>
                  </a:ext>
                </a:extLst>
              </p:cNvPr>
              <p:cNvSpPr/>
              <p:nvPr/>
            </p:nvSpPr>
            <p:spPr>
              <a:xfrm>
                <a:off x="2912444" y="2446057"/>
                <a:ext cx="1099772" cy="1786191"/>
              </a:xfrm>
              <a:custGeom>
                <a:avLst/>
                <a:gdLst>
                  <a:gd name="connsiteX0" fmla="*/ 1320165 w 1396365"/>
                  <a:gd name="connsiteY0" fmla="*/ 2267903 h 2267902"/>
                  <a:gd name="connsiteX1" fmla="*/ 36195 w 1396365"/>
                  <a:gd name="connsiteY1" fmla="*/ 2245043 h 2267902"/>
                  <a:gd name="connsiteX2" fmla="*/ 0 w 1396365"/>
                  <a:gd name="connsiteY2" fmla="*/ 2207895 h 2267902"/>
                  <a:gd name="connsiteX3" fmla="*/ 39053 w 1396365"/>
                  <a:gd name="connsiteY3" fmla="*/ 36195 h 2267902"/>
                  <a:gd name="connsiteX4" fmla="*/ 76200 w 1396365"/>
                  <a:gd name="connsiteY4" fmla="*/ 0 h 2267902"/>
                  <a:gd name="connsiteX5" fmla="*/ 1360170 w 1396365"/>
                  <a:gd name="connsiteY5" fmla="*/ 22860 h 2267902"/>
                  <a:gd name="connsiteX6" fmla="*/ 1396365 w 1396365"/>
                  <a:gd name="connsiteY6" fmla="*/ 60007 h 2267902"/>
                  <a:gd name="connsiteX7" fmla="*/ 1357313 w 1396365"/>
                  <a:gd name="connsiteY7" fmla="*/ 2231708 h 2267902"/>
                  <a:gd name="connsiteX8" fmla="*/ 1320165 w 1396365"/>
                  <a:gd name="connsiteY8" fmla="*/ 2267903 h 226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6365" h="2267902">
                    <a:moveTo>
                      <a:pt x="1320165" y="2267903"/>
                    </a:moveTo>
                    <a:lnTo>
                      <a:pt x="36195" y="2245043"/>
                    </a:lnTo>
                    <a:cubicBezTo>
                      <a:pt x="16192" y="2245043"/>
                      <a:pt x="0" y="2227897"/>
                      <a:pt x="0" y="2207895"/>
                    </a:cubicBezTo>
                    <a:lnTo>
                      <a:pt x="39053" y="36195"/>
                    </a:lnTo>
                    <a:cubicBezTo>
                      <a:pt x="39053" y="16192"/>
                      <a:pt x="56197" y="0"/>
                      <a:pt x="76200" y="0"/>
                    </a:cubicBezTo>
                    <a:lnTo>
                      <a:pt x="1360170" y="22860"/>
                    </a:lnTo>
                    <a:cubicBezTo>
                      <a:pt x="1380173" y="22860"/>
                      <a:pt x="1396365" y="40005"/>
                      <a:pt x="1396365" y="60007"/>
                    </a:cubicBezTo>
                    <a:lnTo>
                      <a:pt x="1357313" y="2231708"/>
                    </a:lnTo>
                    <a:cubicBezTo>
                      <a:pt x="1356360" y="2251710"/>
                      <a:pt x="1340167" y="2267903"/>
                      <a:pt x="1320165" y="2267903"/>
                    </a:cubicBezTo>
                    <a:close/>
                  </a:path>
                </a:pathLst>
              </a:custGeom>
              <a:solidFill>
                <a:srgbClr val="CD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grpSp>
            <p:nvGrpSpPr>
              <p:cNvPr id="66" name="Group 8">
                <a:extLst>
                  <a:ext uri="{FF2B5EF4-FFF2-40B4-BE49-F238E27FC236}">
                    <a16:creationId xmlns:a16="http://schemas.microsoft.com/office/drawing/2014/main" id="{E052EFA6-2127-9B88-A7EB-43DD13F43EF3}"/>
                  </a:ext>
                </a:extLst>
              </p:cNvPr>
              <p:cNvGrpSpPr/>
              <p:nvPr/>
            </p:nvGrpSpPr>
            <p:grpSpPr>
              <a:xfrm>
                <a:off x="3349795" y="3780629"/>
                <a:ext cx="224346" cy="223572"/>
                <a:chOff x="3349795" y="3780629"/>
                <a:chExt cx="224346" cy="223572"/>
              </a:xfrm>
            </p:grpSpPr>
            <p:sp>
              <p:nvSpPr>
                <p:cNvPr id="67" name="Freeform: Shape 9">
                  <a:extLst>
                    <a:ext uri="{FF2B5EF4-FFF2-40B4-BE49-F238E27FC236}">
                      <a16:creationId xmlns:a16="http://schemas.microsoft.com/office/drawing/2014/main" id="{5B60DFC4-029B-FD24-6E32-75F65AD99A77}"/>
                    </a:ext>
                  </a:extLst>
                </p:cNvPr>
                <p:cNvSpPr/>
                <p:nvPr/>
              </p:nvSpPr>
              <p:spPr>
                <a:xfrm>
                  <a:off x="3349795" y="3780629"/>
                  <a:ext cx="224346" cy="223572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68" name="Freeform: Shape 10">
                  <a:extLst>
                    <a:ext uri="{FF2B5EF4-FFF2-40B4-BE49-F238E27FC236}">
                      <a16:creationId xmlns:a16="http://schemas.microsoft.com/office/drawing/2014/main" id="{2DB2654F-6112-E573-1F41-6FEDC239314C}"/>
                    </a:ext>
                  </a:extLst>
                </p:cNvPr>
                <p:cNvSpPr/>
                <p:nvPr/>
              </p:nvSpPr>
              <p:spPr>
                <a:xfrm>
                  <a:off x="3420299" y="3850404"/>
                  <a:ext cx="81041" cy="81793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</p:grpSp>
        </p:grpSp>
        <p:grpSp>
          <p:nvGrpSpPr>
            <p:cNvPr id="59" name="Group 74">
              <a:extLst>
                <a:ext uri="{FF2B5EF4-FFF2-40B4-BE49-F238E27FC236}">
                  <a16:creationId xmlns:a16="http://schemas.microsoft.com/office/drawing/2014/main" id="{B9EF4899-2362-08C2-BD23-A2271878D985}"/>
                </a:ext>
              </a:extLst>
            </p:cNvPr>
            <p:cNvGrpSpPr/>
            <p:nvPr/>
          </p:nvGrpSpPr>
          <p:grpSpPr>
            <a:xfrm>
              <a:off x="1509767" y="5181402"/>
              <a:ext cx="1735391" cy="1696581"/>
              <a:chOff x="1509767" y="5181402"/>
              <a:chExt cx="1735391" cy="1696581"/>
            </a:xfrm>
          </p:grpSpPr>
          <p:sp>
            <p:nvSpPr>
              <p:cNvPr id="62" name="Freeform: Shape 12">
                <a:extLst>
                  <a:ext uri="{FF2B5EF4-FFF2-40B4-BE49-F238E27FC236}">
                    <a16:creationId xmlns:a16="http://schemas.microsoft.com/office/drawing/2014/main" id="{5D053B0A-389B-ADDC-8F38-16DCE177403C}"/>
                  </a:ext>
                </a:extLst>
              </p:cNvPr>
              <p:cNvSpPr/>
              <p:nvPr/>
            </p:nvSpPr>
            <p:spPr>
              <a:xfrm>
                <a:off x="2129557" y="6377457"/>
                <a:ext cx="1115601" cy="500526"/>
              </a:xfrm>
              <a:custGeom>
                <a:avLst/>
                <a:gdLst>
                  <a:gd name="connsiteX0" fmla="*/ 603980 w 1744122"/>
                  <a:gd name="connsiteY0" fmla="*/ 1515955 h 1515954"/>
                  <a:gd name="connsiteX1" fmla="*/ 18193 w 1744122"/>
                  <a:gd name="connsiteY1" fmla="*/ 836822 h 1515954"/>
                  <a:gd name="connsiteX2" fmla="*/ 24860 w 1744122"/>
                  <a:gd name="connsiteY2" fmla="*/ 774910 h 1515954"/>
                  <a:gd name="connsiteX3" fmla="*/ 1165003 w 1744122"/>
                  <a:gd name="connsiteY3" fmla="*/ 8147 h 1515954"/>
                  <a:gd name="connsiteX4" fmla="*/ 1203103 w 1744122"/>
                  <a:gd name="connsiteY4" fmla="*/ 11958 h 1515954"/>
                  <a:gd name="connsiteX5" fmla="*/ 1744123 w 1744122"/>
                  <a:gd name="connsiteY5" fmla="*/ 619652 h 1515954"/>
                  <a:gd name="connsiteX6" fmla="*/ 1651730 w 1744122"/>
                  <a:gd name="connsiteY6" fmla="*/ 733000 h 1515954"/>
                  <a:gd name="connsiteX7" fmla="*/ 684943 w 1744122"/>
                  <a:gd name="connsiteY7" fmla="*/ 1478808 h 1515954"/>
                  <a:gd name="connsiteX8" fmla="*/ 603980 w 1744122"/>
                  <a:gd name="connsiteY8" fmla="*/ 1515955 h 1515954"/>
                  <a:gd name="connsiteX0" fmla="*/ 603980 w 1744124"/>
                  <a:gd name="connsiteY0" fmla="*/ 1515955 h 1515956"/>
                  <a:gd name="connsiteX1" fmla="*/ 18193 w 1744124"/>
                  <a:gd name="connsiteY1" fmla="*/ 836822 h 1515956"/>
                  <a:gd name="connsiteX2" fmla="*/ 24860 w 1744124"/>
                  <a:gd name="connsiteY2" fmla="*/ 774910 h 1515956"/>
                  <a:gd name="connsiteX3" fmla="*/ 1165003 w 1744124"/>
                  <a:gd name="connsiteY3" fmla="*/ 8147 h 1515956"/>
                  <a:gd name="connsiteX4" fmla="*/ 1203103 w 1744124"/>
                  <a:gd name="connsiteY4" fmla="*/ 11958 h 1515956"/>
                  <a:gd name="connsiteX5" fmla="*/ 1744123 w 1744124"/>
                  <a:gd name="connsiteY5" fmla="*/ 619652 h 1515956"/>
                  <a:gd name="connsiteX6" fmla="*/ 684943 w 1744124"/>
                  <a:gd name="connsiteY6" fmla="*/ 1478808 h 1515956"/>
                  <a:gd name="connsiteX7" fmla="*/ 603980 w 1744124"/>
                  <a:gd name="connsiteY7" fmla="*/ 1515955 h 1515956"/>
                  <a:gd name="connsiteX0" fmla="*/ 603980 w 1947061"/>
                  <a:gd name="connsiteY0" fmla="*/ 1569179 h 1569178"/>
                  <a:gd name="connsiteX1" fmla="*/ 18193 w 1947061"/>
                  <a:gd name="connsiteY1" fmla="*/ 890046 h 1569178"/>
                  <a:gd name="connsiteX2" fmla="*/ 24860 w 1947061"/>
                  <a:gd name="connsiteY2" fmla="*/ 828134 h 1569178"/>
                  <a:gd name="connsiteX3" fmla="*/ 1165003 w 1947061"/>
                  <a:gd name="connsiteY3" fmla="*/ 61371 h 1569178"/>
                  <a:gd name="connsiteX4" fmla="*/ 1203103 w 1947061"/>
                  <a:gd name="connsiteY4" fmla="*/ 65182 h 1569178"/>
                  <a:gd name="connsiteX5" fmla="*/ 1947061 w 1947061"/>
                  <a:gd name="connsiteY5" fmla="*/ 891425 h 1569178"/>
                  <a:gd name="connsiteX6" fmla="*/ 684943 w 1947061"/>
                  <a:gd name="connsiteY6" fmla="*/ 1532032 h 1569178"/>
                  <a:gd name="connsiteX7" fmla="*/ 603980 w 1947061"/>
                  <a:gd name="connsiteY7" fmla="*/ 1569179 h 1569178"/>
                  <a:gd name="connsiteX0" fmla="*/ 603980 w 1947061"/>
                  <a:gd name="connsiteY0" fmla="*/ 1569179 h 1569180"/>
                  <a:gd name="connsiteX1" fmla="*/ 18193 w 1947061"/>
                  <a:gd name="connsiteY1" fmla="*/ 890046 h 1569180"/>
                  <a:gd name="connsiteX2" fmla="*/ 24860 w 1947061"/>
                  <a:gd name="connsiteY2" fmla="*/ 828134 h 1569180"/>
                  <a:gd name="connsiteX3" fmla="*/ 1165003 w 1947061"/>
                  <a:gd name="connsiteY3" fmla="*/ 61371 h 1569180"/>
                  <a:gd name="connsiteX4" fmla="*/ 1203103 w 1947061"/>
                  <a:gd name="connsiteY4" fmla="*/ 65182 h 1569180"/>
                  <a:gd name="connsiteX5" fmla="*/ 1947061 w 1947061"/>
                  <a:gd name="connsiteY5" fmla="*/ 891425 h 1569180"/>
                  <a:gd name="connsiteX6" fmla="*/ 603980 w 1947061"/>
                  <a:gd name="connsiteY6" fmla="*/ 1569179 h 1569180"/>
                  <a:gd name="connsiteX0" fmla="*/ 127319 w 1943922"/>
                  <a:gd name="connsiteY0" fmla="*/ 994186 h 1037602"/>
                  <a:gd name="connsiteX1" fmla="*/ 15054 w 1943922"/>
                  <a:gd name="connsiteY1" fmla="*/ 890046 h 1037602"/>
                  <a:gd name="connsiteX2" fmla="*/ 21721 w 1943922"/>
                  <a:gd name="connsiteY2" fmla="*/ 828134 h 1037602"/>
                  <a:gd name="connsiteX3" fmla="*/ 1161864 w 1943922"/>
                  <a:gd name="connsiteY3" fmla="*/ 61371 h 1037602"/>
                  <a:gd name="connsiteX4" fmla="*/ 1199964 w 1943922"/>
                  <a:gd name="connsiteY4" fmla="*/ 65182 h 1037602"/>
                  <a:gd name="connsiteX5" fmla="*/ 1943922 w 1943922"/>
                  <a:gd name="connsiteY5" fmla="*/ 891425 h 1037602"/>
                  <a:gd name="connsiteX6" fmla="*/ 127319 w 1943922"/>
                  <a:gd name="connsiteY6" fmla="*/ 994186 h 1037602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39723 h 939723"/>
                  <a:gd name="connsiteX1" fmla="*/ 15054 w 1994657"/>
                  <a:gd name="connsiteY1" fmla="*/ 835583 h 939723"/>
                  <a:gd name="connsiteX2" fmla="*/ 21721 w 1994657"/>
                  <a:gd name="connsiteY2" fmla="*/ 773671 h 939723"/>
                  <a:gd name="connsiteX3" fmla="*/ 1161864 w 1994657"/>
                  <a:gd name="connsiteY3" fmla="*/ 6908 h 939723"/>
                  <a:gd name="connsiteX4" fmla="*/ 1199964 w 1994657"/>
                  <a:gd name="connsiteY4" fmla="*/ 10719 h 939723"/>
                  <a:gd name="connsiteX5" fmla="*/ 1994657 w 1994657"/>
                  <a:gd name="connsiteY5" fmla="*/ 870784 h 939723"/>
                  <a:gd name="connsiteX6" fmla="*/ 127319 w 1994657"/>
                  <a:gd name="connsiteY6" fmla="*/ 939723 h 939723"/>
                  <a:gd name="connsiteX0" fmla="*/ 123992 w 1991330"/>
                  <a:gd name="connsiteY0" fmla="*/ 939721 h 939721"/>
                  <a:gd name="connsiteX1" fmla="*/ 11727 w 1991330"/>
                  <a:gd name="connsiteY1" fmla="*/ 835581 h 939721"/>
                  <a:gd name="connsiteX2" fmla="*/ 18394 w 1991330"/>
                  <a:gd name="connsiteY2" fmla="*/ 773669 h 939721"/>
                  <a:gd name="connsiteX3" fmla="*/ 1158537 w 1991330"/>
                  <a:gd name="connsiteY3" fmla="*/ 6906 h 939721"/>
                  <a:gd name="connsiteX4" fmla="*/ 1196637 w 1991330"/>
                  <a:gd name="connsiteY4" fmla="*/ 10717 h 939721"/>
                  <a:gd name="connsiteX5" fmla="*/ 1991330 w 1991330"/>
                  <a:gd name="connsiteY5" fmla="*/ 870782 h 939721"/>
                  <a:gd name="connsiteX6" fmla="*/ 123992 w 1991330"/>
                  <a:gd name="connsiteY6" fmla="*/ 939721 h 939721"/>
                  <a:gd name="connsiteX0" fmla="*/ 194213 w 2061551"/>
                  <a:gd name="connsiteY0" fmla="*/ 939721 h 939721"/>
                  <a:gd name="connsiteX1" fmla="*/ 81948 w 2061551"/>
                  <a:gd name="connsiteY1" fmla="*/ 835582 h 939721"/>
                  <a:gd name="connsiteX2" fmla="*/ 88615 w 2061551"/>
                  <a:gd name="connsiteY2" fmla="*/ 773669 h 939721"/>
                  <a:gd name="connsiteX3" fmla="*/ 1228758 w 2061551"/>
                  <a:gd name="connsiteY3" fmla="*/ 6906 h 939721"/>
                  <a:gd name="connsiteX4" fmla="*/ 1266858 w 2061551"/>
                  <a:gd name="connsiteY4" fmla="*/ 10717 h 939721"/>
                  <a:gd name="connsiteX5" fmla="*/ 2061551 w 2061551"/>
                  <a:gd name="connsiteY5" fmla="*/ 870782 h 939721"/>
                  <a:gd name="connsiteX6" fmla="*/ 194213 w 2061551"/>
                  <a:gd name="connsiteY6" fmla="*/ 939721 h 939721"/>
                  <a:gd name="connsiteX0" fmla="*/ 123486 w 1990824"/>
                  <a:gd name="connsiteY0" fmla="*/ 939721 h 939721"/>
                  <a:gd name="connsiteX1" fmla="*/ 11221 w 1990824"/>
                  <a:gd name="connsiteY1" fmla="*/ 835582 h 939721"/>
                  <a:gd name="connsiteX2" fmla="*/ 17888 w 1990824"/>
                  <a:gd name="connsiteY2" fmla="*/ 773669 h 939721"/>
                  <a:gd name="connsiteX3" fmla="*/ 1158031 w 1990824"/>
                  <a:gd name="connsiteY3" fmla="*/ 6906 h 939721"/>
                  <a:gd name="connsiteX4" fmla="*/ 1196131 w 1990824"/>
                  <a:gd name="connsiteY4" fmla="*/ 10717 h 939721"/>
                  <a:gd name="connsiteX5" fmla="*/ 1990824 w 1990824"/>
                  <a:gd name="connsiteY5" fmla="*/ 870782 h 939721"/>
                  <a:gd name="connsiteX6" fmla="*/ 123486 w 1990824"/>
                  <a:gd name="connsiteY6" fmla="*/ 939721 h 939721"/>
                  <a:gd name="connsiteX0" fmla="*/ 125450 w 1992788"/>
                  <a:gd name="connsiteY0" fmla="*/ 939721 h 939721"/>
                  <a:gd name="connsiteX1" fmla="*/ 13185 w 1992788"/>
                  <a:gd name="connsiteY1" fmla="*/ 835582 h 939721"/>
                  <a:gd name="connsiteX2" fmla="*/ 19852 w 1992788"/>
                  <a:gd name="connsiteY2" fmla="*/ 773669 h 939721"/>
                  <a:gd name="connsiteX3" fmla="*/ 1159995 w 1992788"/>
                  <a:gd name="connsiteY3" fmla="*/ 6906 h 939721"/>
                  <a:gd name="connsiteX4" fmla="*/ 1198095 w 1992788"/>
                  <a:gd name="connsiteY4" fmla="*/ 10717 h 939721"/>
                  <a:gd name="connsiteX5" fmla="*/ 1992788 w 1992788"/>
                  <a:gd name="connsiteY5" fmla="*/ 870782 h 939721"/>
                  <a:gd name="connsiteX6" fmla="*/ 125450 w 1992788"/>
                  <a:gd name="connsiteY6" fmla="*/ 939721 h 939721"/>
                  <a:gd name="connsiteX0" fmla="*/ 186284 w 2053622"/>
                  <a:gd name="connsiteY0" fmla="*/ 939721 h 939721"/>
                  <a:gd name="connsiteX1" fmla="*/ 97684 w 2053622"/>
                  <a:gd name="connsiteY1" fmla="*/ 830850 h 939721"/>
                  <a:gd name="connsiteX2" fmla="*/ 80686 w 2053622"/>
                  <a:gd name="connsiteY2" fmla="*/ 773669 h 939721"/>
                  <a:gd name="connsiteX3" fmla="*/ 1220829 w 2053622"/>
                  <a:gd name="connsiteY3" fmla="*/ 6906 h 939721"/>
                  <a:gd name="connsiteX4" fmla="*/ 1258929 w 2053622"/>
                  <a:gd name="connsiteY4" fmla="*/ 10717 h 939721"/>
                  <a:gd name="connsiteX5" fmla="*/ 2053622 w 2053622"/>
                  <a:gd name="connsiteY5" fmla="*/ 870782 h 939721"/>
                  <a:gd name="connsiteX6" fmla="*/ 186284 w 2053622"/>
                  <a:gd name="connsiteY6" fmla="*/ 939721 h 939721"/>
                  <a:gd name="connsiteX0" fmla="*/ 113169 w 1980507"/>
                  <a:gd name="connsiteY0" fmla="*/ 939721 h 939721"/>
                  <a:gd name="connsiteX1" fmla="*/ 24569 w 1980507"/>
                  <a:gd name="connsiteY1" fmla="*/ 830850 h 939721"/>
                  <a:gd name="connsiteX2" fmla="*/ 7571 w 1980507"/>
                  <a:gd name="connsiteY2" fmla="*/ 773669 h 939721"/>
                  <a:gd name="connsiteX3" fmla="*/ 1147714 w 1980507"/>
                  <a:gd name="connsiteY3" fmla="*/ 6906 h 939721"/>
                  <a:gd name="connsiteX4" fmla="*/ 1185814 w 1980507"/>
                  <a:gd name="connsiteY4" fmla="*/ 10717 h 939721"/>
                  <a:gd name="connsiteX5" fmla="*/ 1980507 w 1980507"/>
                  <a:gd name="connsiteY5" fmla="*/ 870782 h 939721"/>
                  <a:gd name="connsiteX6" fmla="*/ 113169 w 1980507"/>
                  <a:gd name="connsiteY6" fmla="*/ 939721 h 939721"/>
                  <a:gd name="connsiteX0" fmla="*/ 74690 w 1989360"/>
                  <a:gd name="connsiteY0" fmla="*/ 887655 h 887655"/>
                  <a:gd name="connsiteX1" fmla="*/ 33422 w 1989360"/>
                  <a:gd name="connsiteY1" fmla="*/ 830850 h 887655"/>
                  <a:gd name="connsiteX2" fmla="*/ 16424 w 1989360"/>
                  <a:gd name="connsiteY2" fmla="*/ 773669 h 887655"/>
                  <a:gd name="connsiteX3" fmla="*/ 1156567 w 1989360"/>
                  <a:gd name="connsiteY3" fmla="*/ 6906 h 887655"/>
                  <a:gd name="connsiteX4" fmla="*/ 1194667 w 1989360"/>
                  <a:gd name="connsiteY4" fmla="*/ 10717 h 887655"/>
                  <a:gd name="connsiteX5" fmla="*/ 1989360 w 1989360"/>
                  <a:gd name="connsiteY5" fmla="*/ 870782 h 887655"/>
                  <a:gd name="connsiteX6" fmla="*/ 74690 w 1989360"/>
                  <a:gd name="connsiteY6" fmla="*/ 887655 h 887655"/>
                  <a:gd name="connsiteX0" fmla="*/ 74690 w 1989360"/>
                  <a:gd name="connsiteY0" fmla="*/ 887655 h 891456"/>
                  <a:gd name="connsiteX1" fmla="*/ 33422 w 1989360"/>
                  <a:gd name="connsiteY1" fmla="*/ 830850 h 891456"/>
                  <a:gd name="connsiteX2" fmla="*/ 16424 w 1989360"/>
                  <a:gd name="connsiteY2" fmla="*/ 773669 h 891456"/>
                  <a:gd name="connsiteX3" fmla="*/ 1156567 w 1989360"/>
                  <a:gd name="connsiteY3" fmla="*/ 6906 h 891456"/>
                  <a:gd name="connsiteX4" fmla="*/ 1194667 w 1989360"/>
                  <a:gd name="connsiteY4" fmla="*/ 10717 h 891456"/>
                  <a:gd name="connsiteX5" fmla="*/ 1989360 w 1989360"/>
                  <a:gd name="connsiteY5" fmla="*/ 870782 h 891456"/>
                  <a:gd name="connsiteX6" fmla="*/ 74690 w 1989360"/>
                  <a:gd name="connsiteY6" fmla="*/ 887655 h 891456"/>
                  <a:gd name="connsiteX0" fmla="*/ 66068 w 1980738"/>
                  <a:gd name="connsiteY0" fmla="*/ 887655 h 891458"/>
                  <a:gd name="connsiteX1" fmla="*/ 24800 w 1980738"/>
                  <a:gd name="connsiteY1" fmla="*/ 830850 h 891458"/>
                  <a:gd name="connsiteX2" fmla="*/ 7802 w 1980738"/>
                  <a:gd name="connsiteY2" fmla="*/ 773669 h 891458"/>
                  <a:gd name="connsiteX3" fmla="*/ 1147945 w 1980738"/>
                  <a:gd name="connsiteY3" fmla="*/ 6906 h 891458"/>
                  <a:gd name="connsiteX4" fmla="*/ 1186045 w 1980738"/>
                  <a:gd name="connsiteY4" fmla="*/ 10717 h 891458"/>
                  <a:gd name="connsiteX5" fmla="*/ 1980738 w 1980738"/>
                  <a:gd name="connsiteY5" fmla="*/ 870782 h 891458"/>
                  <a:gd name="connsiteX6" fmla="*/ 66068 w 1980738"/>
                  <a:gd name="connsiteY6" fmla="*/ 887655 h 891458"/>
                  <a:gd name="connsiteX0" fmla="*/ 66068 w 1980738"/>
                  <a:gd name="connsiteY0" fmla="*/ 943918 h 943918"/>
                  <a:gd name="connsiteX1" fmla="*/ 24800 w 1980738"/>
                  <a:gd name="connsiteY1" fmla="*/ 887113 h 943918"/>
                  <a:gd name="connsiteX2" fmla="*/ 7802 w 1980738"/>
                  <a:gd name="connsiteY2" fmla="*/ 829932 h 943918"/>
                  <a:gd name="connsiteX3" fmla="*/ 1147945 w 1980738"/>
                  <a:gd name="connsiteY3" fmla="*/ 63169 h 943918"/>
                  <a:gd name="connsiteX4" fmla="*/ 1186045 w 1980738"/>
                  <a:gd name="connsiteY4" fmla="*/ 66980 h 943918"/>
                  <a:gd name="connsiteX5" fmla="*/ 1980738 w 1980738"/>
                  <a:gd name="connsiteY5" fmla="*/ 917579 h 943918"/>
                  <a:gd name="connsiteX6" fmla="*/ 66068 w 1980738"/>
                  <a:gd name="connsiteY6" fmla="*/ 943918 h 943918"/>
                  <a:gd name="connsiteX0" fmla="*/ 66068 w 1980738"/>
                  <a:gd name="connsiteY0" fmla="*/ 888677 h 888677"/>
                  <a:gd name="connsiteX1" fmla="*/ 24800 w 1980738"/>
                  <a:gd name="connsiteY1" fmla="*/ 831872 h 888677"/>
                  <a:gd name="connsiteX2" fmla="*/ 7802 w 1980738"/>
                  <a:gd name="connsiteY2" fmla="*/ 774691 h 888677"/>
                  <a:gd name="connsiteX3" fmla="*/ 1147945 w 1980738"/>
                  <a:gd name="connsiteY3" fmla="*/ 7928 h 888677"/>
                  <a:gd name="connsiteX4" fmla="*/ 1186045 w 1980738"/>
                  <a:gd name="connsiteY4" fmla="*/ 11739 h 888677"/>
                  <a:gd name="connsiteX5" fmla="*/ 1980738 w 1980738"/>
                  <a:gd name="connsiteY5" fmla="*/ 862338 h 888677"/>
                  <a:gd name="connsiteX6" fmla="*/ 66068 w 1980738"/>
                  <a:gd name="connsiteY6" fmla="*/ 888677 h 88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0738" h="888677">
                    <a:moveTo>
                      <a:pt x="66068" y="888677"/>
                    </a:moveTo>
                    <a:cubicBezTo>
                      <a:pt x="48133" y="844071"/>
                      <a:pt x="34511" y="850870"/>
                      <a:pt x="24800" y="831872"/>
                    </a:cubicBezTo>
                    <a:cubicBezTo>
                      <a:pt x="15089" y="812874"/>
                      <a:pt x="-13725" y="788949"/>
                      <a:pt x="7802" y="774691"/>
                    </a:cubicBezTo>
                    <a:cubicBezTo>
                      <a:pt x="201357" y="646493"/>
                      <a:pt x="1067935" y="63173"/>
                      <a:pt x="1147945" y="7928"/>
                    </a:cubicBezTo>
                    <a:cubicBezTo>
                      <a:pt x="1164137" y="-3502"/>
                      <a:pt x="1170310" y="-2866"/>
                      <a:pt x="1186045" y="11739"/>
                    </a:cubicBezTo>
                    <a:cubicBezTo>
                      <a:pt x="1324844" y="154141"/>
                      <a:pt x="1732752" y="586924"/>
                      <a:pt x="1980738" y="862338"/>
                    </a:cubicBezTo>
                    <a:cubicBezTo>
                      <a:pt x="1356627" y="910065"/>
                      <a:pt x="599950" y="866574"/>
                      <a:pt x="66068" y="8886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63" name="Freeform: Shape 13">
                <a:extLst>
                  <a:ext uri="{FF2B5EF4-FFF2-40B4-BE49-F238E27FC236}">
                    <a16:creationId xmlns:a16="http://schemas.microsoft.com/office/drawing/2014/main" id="{C9723F40-F3CC-FBD4-6D03-48FB58A027A5}"/>
                  </a:ext>
                </a:extLst>
              </p:cNvPr>
              <p:cNvSpPr/>
              <p:nvPr/>
            </p:nvSpPr>
            <p:spPr>
              <a:xfrm>
                <a:off x="1509767" y="5181402"/>
                <a:ext cx="1129540" cy="1637209"/>
              </a:xfrm>
              <a:custGeom>
                <a:avLst/>
                <a:gdLst>
                  <a:gd name="connsiteX0" fmla="*/ 2005485 w 2005484"/>
                  <a:gd name="connsiteY0" fmla="*/ 2294387 h 2906844"/>
                  <a:gd name="connsiteX1" fmla="*/ 1502564 w 2005484"/>
                  <a:gd name="connsiteY1" fmla="*/ 2638239 h 2906844"/>
                  <a:gd name="connsiteX2" fmla="*/ 1095847 w 2005484"/>
                  <a:gd name="connsiteY2" fmla="*/ 2906845 h 2906844"/>
                  <a:gd name="connsiteX3" fmla="*/ 725324 w 2005484"/>
                  <a:gd name="connsiteY3" fmla="*/ 2624904 h 2906844"/>
                  <a:gd name="connsiteX4" fmla="*/ 351944 w 2005484"/>
                  <a:gd name="connsiteY4" fmla="*/ 2177229 h 2906844"/>
                  <a:gd name="connsiteX5" fmla="*/ 249074 w 2005484"/>
                  <a:gd name="connsiteY5" fmla="*/ 2015304 h 2906844"/>
                  <a:gd name="connsiteX6" fmla="*/ 227167 w 2005484"/>
                  <a:gd name="connsiteY6" fmla="*/ 1910529 h 2906844"/>
                  <a:gd name="connsiteX7" fmla="*/ 220499 w 2005484"/>
                  <a:gd name="connsiteY7" fmla="*/ 1660974 h 2906844"/>
                  <a:gd name="connsiteX8" fmla="*/ 201449 w 2005484"/>
                  <a:gd name="connsiteY8" fmla="*/ 1409514 h 2906844"/>
                  <a:gd name="connsiteX9" fmla="*/ 320512 w 2005484"/>
                  <a:gd name="connsiteY9" fmla="*/ 1135194 h 2906844"/>
                  <a:gd name="connsiteX10" fmla="*/ 329084 w 2005484"/>
                  <a:gd name="connsiteY10" fmla="*/ 1108524 h 2906844"/>
                  <a:gd name="connsiteX11" fmla="*/ 238597 w 2005484"/>
                  <a:gd name="connsiteY11" fmla="*/ 865637 h 2906844"/>
                  <a:gd name="connsiteX12" fmla="*/ 210974 w 2005484"/>
                  <a:gd name="connsiteY12" fmla="*/ 813249 h 2906844"/>
                  <a:gd name="connsiteX13" fmla="*/ 88102 w 2005484"/>
                  <a:gd name="connsiteY13" fmla="*/ 479874 h 2906844"/>
                  <a:gd name="connsiteX14" fmla="*/ 12855 w 2005484"/>
                  <a:gd name="connsiteY14" fmla="*/ 237939 h 2906844"/>
                  <a:gd name="connsiteX15" fmla="*/ 472 w 2005484"/>
                  <a:gd name="connsiteY15" fmla="*/ 117924 h 2906844"/>
                  <a:gd name="connsiteX16" fmla="*/ 108105 w 2005484"/>
                  <a:gd name="connsiteY16" fmla="*/ 3624 h 2906844"/>
                  <a:gd name="connsiteX17" fmla="*/ 188114 w 2005484"/>
                  <a:gd name="connsiteY17" fmla="*/ 767 h 2906844"/>
                  <a:gd name="connsiteX18" fmla="*/ 284317 w 2005484"/>
                  <a:gd name="connsiteY18" fmla="*/ 69347 h 2906844"/>
                  <a:gd name="connsiteX19" fmla="*/ 410999 w 2005484"/>
                  <a:gd name="connsiteY19" fmla="*/ 318902 h 2906844"/>
                  <a:gd name="connsiteX20" fmla="*/ 474817 w 2005484"/>
                  <a:gd name="connsiteY20" fmla="*/ 467492 h 2906844"/>
                  <a:gd name="connsiteX21" fmla="*/ 664364 w 2005484"/>
                  <a:gd name="connsiteY21" fmla="*/ 835157 h 2906844"/>
                  <a:gd name="connsiteX22" fmla="*/ 689130 w 2005484"/>
                  <a:gd name="connsiteY22" fmla="*/ 841824 h 2906844"/>
                  <a:gd name="connsiteX23" fmla="*/ 758662 w 2005484"/>
                  <a:gd name="connsiteY23" fmla="*/ 815154 h 2906844"/>
                  <a:gd name="connsiteX24" fmla="*/ 940589 w 2005484"/>
                  <a:gd name="connsiteY24" fmla="*/ 830394 h 2906844"/>
                  <a:gd name="connsiteX25" fmla="*/ 987262 w 2005484"/>
                  <a:gd name="connsiteY25" fmla="*/ 857064 h 2906844"/>
                  <a:gd name="connsiteX26" fmla="*/ 1163474 w 2005484"/>
                  <a:gd name="connsiteY26" fmla="*/ 918024 h 2906844"/>
                  <a:gd name="connsiteX27" fmla="*/ 1332067 w 2005484"/>
                  <a:gd name="connsiteY27" fmla="*/ 979937 h 2906844"/>
                  <a:gd name="connsiteX28" fmla="*/ 1627342 w 2005484"/>
                  <a:gd name="connsiteY28" fmla="*/ 1078997 h 2906844"/>
                  <a:gd name="connsiteX29" fmla="*/ 1854037 w 2005484"/>
                  <a:gd name="connsiteY29" fmla="*/ 1292357 h 2906844"/>
                  <a:gd name="connsiteX30" fmla="*/ 1879755 w 2005484"/>
                  <a:gd name="connsiteY30" fmla="*/ 1525719 h 2906844"/>
                  <a:gd name="connsiteX31" fmla="*/ 1927380 w 2005484"/>
                  <a:gd name="connsiteY31" fmla="*/ 2072454 h 2906844"/>
                  <a:gd name="connsiteX32" fmla="*/ 2005485 w 2005484"/>
                  <a:gd name="connsiteY32" fmla="*/ 2294387 h 2906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5484" h="2906844">
                    <a:moveTo>
                      <a:pt x="2005485" y="2294387"/>
                    </a:moveTo>
                    <a:cubicBezTo>
                      <a:pt x="1837844" y="2408687"/>
                      <a:pt x="1670205" y="2523939"/>
                      <a:pt x="1502564" y="2638239"/>
                    </a:cubicBezTo>
                    <a:cubicBezTo>
                      <a:pt x="1371119" y="2727775"/>
                      <a:pt x="1229197" y="2818262"/>
                      <a:pt x="1095847" y="2906845"/>
                    </a:cubicBezTo>
                    <a:cubicBezTo>
                      <a:pt x="1025362" y="2854457"/>
                      <a:pt x="855817" y="2739204"/>
                      <a:pt x="725324" y="2624904"/>
                    </a:cubicBezTo>
                    <a:cubicBezTo>
                      <a:pt x="577687" y="2495364"/>
                      <a:pt x="465292" y="2336297"/>
                      <a:pt x="351944" y="2177229"/>
                    </a:cubicBezTo>
                    <a:cubicBezTo>
                      <a:pt x="314797" y="2124842"/>
                      <a:pt x="271934" y="2076264"/>
                      <a:pt x="249074" y="2015304"/>
                    </a:cubicBezTo>
                    <a:cubicBezTo>
                      <a:pt x="235739" y="1981014"/>
                      <a:pt x="229072" y="1945772"/>
                      <a:pt x="227167" y="1910529"/>
                    </a:cubicBezTo>
                    <a:cubicBezTo>
                      <a:pt x="223357" y="1827662"/>
                      <a:pt x="224309" y="1743842"/>
                      <a:pt x="220499" y="1660974"/>
                    </a:cubicBezTo>
                    <a:cubicBezTo>
                      <a:pt x="216689" y="1577154"/>
                      <a:pt x="209069" y="1493334"/>
                      <a:pt x="201449" y="1409514"/>
                    </a:cubicBezTo>
                    <a:cubicBezTo>
                      <a:pt x="191924" y="1296167"/>
                      <a:pt x="209069" y="1195202"/>
                      <a:pt x="320512" y="1135194"/>
                    </a:cubicBezTo>
                    <a:cubicBezTo>
                      <a:pt x="332894" y="1128527"/>
                      <a:pt x="334799" y="1121859"/>
                      <a:pt x="329084" y="1108524"/>
                    </a:cubicBezTo>
                    <a:cubicBezTo>
                      <a:pt x="298605" y="1027562"/>
                      <a:pt x="268124" y="946599"/>
                      <a:pt x="238597" y="865637"/>
                    </a:cubicBezTo>
                    <a:cubicBezTo>
                      <a:pt x="221452" y="852302"/>
                      <a:pt x="217642" y="831347"/>
                      <a:pt x="210974" y="813249"/>
                    </a:cubicBezTo>
                    <a:cubicBezTo>
                      <a:pt x="170017" y="701807"/>
                      <a:pt x="129059" y="591317"/>
                      <a:pt x="88102" y="479874"/>
                    </a:cubicBezTo>
                    <a:cubicBezTo>
                      <a:pt x="62384" y="399864"/>
                      <a:pt x="34762" y="319854"/>
                      <a:pt x="12855" y="237939"/>
                    </a:cubicBezTo>
                    <a:cubicBezTo>
                      <a:pt x="2377" y="198887"/>
                      <a:pt x="-1433" y="157929"/>
                      <a:pt x="472" y="117924"/>
                    </a:cubicBezTo>
                    <a:cubicBezTo>
                      <a:pt x="4282" y="55059"/>
                      <a:pt x="45239" y="10292"/>
                      <a:pt x="108105" y="3624"/>
                    </a:cubicBezTo>
                    <a:cubicBezTo>
                      <a:pt x="134774" y="767"/>
                      <a:pt x="161444" y="-1138"/>
                      <a:pt x="188114" y="767"/>
                    </a:cubicBezTo>
                    <a:cubicBezTo>
                      <a:pt x="236692" y="3624"/>
                      <a:pt x="263362" y="30294"/>
                      <a:pt x="284317" y="69347"/>
                    </a:cubicBezTo>
                    <a:cubicBezTo>
                      <a:pt x="329084" y="151262"/>
                      <a:pt x="370994" y="235082"/>
                      <a:pt x="410999" y="318902"/>
                    </a:cubicBezTo>
                    <a:cubicBezTo>
                      <a:pt x="428144" y="370337"/>
                      <a:pt x="463387" y="413199"/>
                      <a:pt x="474817" y="467492"/>
                    </a:cubicBezTo>
                    <a:cubicBezTo>
                      <a:pt x="527205" y="596079"/>
                      <a:pt x="601499" y="713237"/>
                      <a:pt x="664364" y="835157"/>
                    </a:cubicBezTo>
                    <a:cubicBezTo>
                      <a:pt x="671032" y="847539"/>
                      <a:pt x="677699" y="846587"/>
                      <a:pt x="689130" y="841824"/>
                    </a:cubicBezTo>
                    <a:cubicBezTo>
                      <a:pt x="711989" y="832299"/>
                      <a:pt x="734849" y="823727"/>
                      <a:pt x="758662" y="815154"/>
                    </a:cubicBezTo>
                    <a:cubicBezTo>
                      <a:pt x="821527" y="793247"/>
                      <a:pt x="882487" y="799914"/>
                      <a:pt x="940589" y="830394"/>
                    </a:cubicBezTo>
                    <a:cubicBezTo>
                      <a:pt x="956782" y="838967"/>
                      <a:pt x="973927" y="845634"/>
                      <a:pt x="987262" y="857064"/>
                    </a:cubicBezTo>
                    <a:cubicBezTo>
                      <a:pt x="1038697" y="898974"/>
                      <a:pt x="1096799" y="915167"/>
                      <a:pt x="1163474" y="918024"/>
                    </a:cubicBezTo>
                    <a:cubicBezTo>
                      <a:pt x="1225387" y="919929"/>
                      <a:pt x="1281585" y="947552"/>
                      <a:pt x="1332067" y="979937"/>
                    </a:cubicBezTo>
                    <a:cubicBezTo>
                      <a:pt x="1422555" y="1037087"/>
                      <a:pt x="1520662" y="1066614"/>
                      <a:pt x="1627342" y="1078997"/>
                    </a:cubicBezTo>
                    <a:cubicBezTo>
                      <a:pt x="1758787" y="1093284"/>
                      <a:pt x="1824510" y="1162817"/>
                      <a:pt x="1854037" y="1292357"/>
                    </a:cubicBezTo>
                    <a:cubicBezTo>
                      <a:pt x="1871182" y="1369509"/>
                      <a:pt x="1872135" y="1448567"/>
                      <a:pt x="1879755" y="1525719"/>
                    </a:cubicBezTo>
                    <a:cubicBezTo>
                      <a:pt x="1896899" y="1707647"/>
                      <a:pt x="1902614" y="1890527"/>
                      <a:pt x="1927380" y="2072454"/>
                    </a:cubicBezTo>
                    <a:cubicBezTo>
                      <a:pt x="1940714" y="2151512"/>
                      <a:pt x="1967385" y="2224854"/>
                      <a:pt x="2005485" y="2294387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  <p:sp>
          <p:nvSpPr>
            <p:cNvPr id="60" name="Rectangle 9">
              <a:extLst>
                <a:ext uri="{FF2B5EF4-FFF2-40B4-BE49-F238E27FC236}">
                  <a16:creationId xmlns:a16="http://schemas.microsoft.com/office/drawing/2014/main" id="{02F9E33C-551C-57DC-97E8-AADA65688865}"/>
                </a:ext>
              </a:extLst>
            </p:cNvPr>
            <p:cNvSpPr/>
            <p:nvPr/>
          </p:nvSpPr>
          <p:spPr>
            <a:xfrm>
              <a:off x="1158431" y="4364985"/>
              <a:ext cx="629583" cy="628557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61" name="Freeform: Shape 70">
              <a:extLst>
                <a:ext uri="{FF2B5EF4-FFF2-40B4-BE49-F238E27FC236}">
                  <a16:creationId xmlns:a16="http://schemas.microsoft.com/office/drawing/2014/main" id="{A00C52EC-0AFA-26D5-FA80-D4884322A22B}"/>
                </a:ext>
              </a:extLst>
            </p:cNvPr>
            <p:cNvSpPr/>
            <p:nvPr/>
          </p:nvSpPr>
          <p:spPr>
            <a:xfrm>
              <a:off x="1191846" y="3385664"/>
              <a:ext cx="635841" cy="468071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cs typeface="Lexend Deca" panose="020B0600000101010101" charset="-78"/>
              </a:endParaRPr>
            </a:p>
          </p:txBody>
        </p:sp>
      </p:grp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126E65EE-51EB-0934-7E8C-683230C25DD8}"/>
              </a:ext>
            </a:extLst>
          </p:cNvPr>
          <p:cNvSpPr/>
          <p:nvPr/>
        </p:nvSpPr>
        <p:spPr>
          <a:xfrm>
            <a:off x="2713481" y="1594268"/>
            <a:ext cx="2633434" cy="253860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latin typeface="+mj-ea"/>
                <a:ea typeface="+mj-ea"/>
              </a:rPr>
              <a:t>E</a:t>
            </a:r>
            <a:r>
              <a:rPr lang="en-US" altLang="ko-KR" sz="2000" b="1" i="0" dirty="0">
                <a:solidFill>
                  <a:srgbClr val="FFFF00"/>
                </a:solidFill>
                <a:effectLst/>
                <a:latin typeface="+mj-ea"/>
                <a:ea typeface="+mj-ea"/>
              </a:rPr>
              <a:t>mbedded </a:t>
            </a:r>
            <a:endParaRPr lang="ko-KR" altLang="en-US" sz="2000" dirty="0"/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+ AI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Smart Home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0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4C637C-7955-3A12-4BAE-8C8BC4A41D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193EEB1-294D-6E8D-7860-162C9FFC6A2B}"/>
              </a:ext>
            </a:extLst>
          </p:cNvPr>
          <p:cNvSpPr txBox="1">
            <a:spLocks/>
          </p:cNvSpPr>
          <p:nvPr/>
        </p:nvSpPr>
        <p:spPr>
          <a:xfrm>
            <a:off x="248669" y="347129"/>
            <a:ext cx="8895331" cy="5343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  <a:cs typeface="Lexend Deca" panose="020B0600000101010101" charset="-78"/>
              </a:rPr>
              <a:t>Project Background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  <p:grpSp>
        <p:nvGrpSpPr>
          <p:cNvPr id="4" name="Group 47">
            <a:extLst>
              <a:ext uri="{FF2B5EF4-FFF2-40B4-BE49-F238E27FC236}">
                <a16:creationId xmlns:a16="http://schemas.microsoft.com/office/drawing/2014/main" id="{697A4900-E538-B794-267C-398EA8B331E5}"/>
              </a:ext>
            </a:extLst>
          </p:cNvPr>
          <p:cNvGrpSpPr/>
          <p:nvPr/>
        </p:nvGrpSpPr>
        <p:grpSpPr>
          <a:xfrm>
            <a:off x="979398" y="2480058"/>
            <a:ext cx="2824220" cy="2021682"/>
            <a:chOff x="7227403" y="3309495"/>
            <a:chExt cx="3674428" cy="2740270"/>
          </a:xfrm>
        </p:grpSpPr>
        <p:grpSp>
          <p:nvGrpSpPr>
            <p:cNvPr id="5" name="Group 36">
              <a:extLst>
                <a:ext uri="{FF2B5EF4-FFF2-40B4-BE49-F238E27FC236}">
                  <a16:creationId xmlns:a16="http://schemas.microsoft.com/office/drawing/2014/main" id="{32F79BDC-F901-CFA5-5BB8-00BC71FCF6BE}"/>
                </a:ext>
              </a:extLst>
            </p:cNvPr>
            <p:cNvGrpSpPr/>
            <p:nvPr/>
          </p:nvGrpSpPr>
          <p:grpSpPr>
            <a:xfrm>
              <a:off x="7227403" y="3309495"/>
              <a:ext cx="3674428" cy="747346"/>
              <a:chOff x="7341577" y="3133648"/>
              <a:chExt cx="3674428" cy="747346"/>
            </a:xfrm>
          </p:grpSpPr>
          <p:sp>
            <p:nvSpPr>
              <p:cNvPr id="16" name="Rectangle 28">
                <a:extLst>
                  <a:ext uri="{FF2B5EF4-FFF2-40B4-BE49-F238E27FC236}">
                    <a16:creationId xmlns:a16="http://schemas.microsoft.com/office/drawing/2014/main" id="{B4082BE7-0F27-6F94-7B72-FFDB46863326}"/>
                  </a:ext>
                </a:extLst>
              </p:cNvPr>
              <p:cNvSpPr/>
              <p:nvPr/>
            </p:nvSpPr>
            <p:spPr>
              <a:xfrm>
                <a:off x="7341577" y="3133648"/>
                <a:ext cx="747346" cy="7473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7" name="Rectangle 29">
                <a:extLst>
                  <a:ext uri="{FF2B5EF4-FFF2-40B4-BE49-F238E27FC236}">
                    <a16:creationId xmlns:a16="http://schemas.microsoft.com/office/drawing/2014/main" id="{AEF7BEAF-920C-1EF8-3E2D-9666D07F3054}"/>
                  </a:ext>
                </a:extLst>
              </p:cNvPr>
              <p:cNvSpPr/>
              <p:nvPr/>
            </p:nvSpPr>
            <p:spPr>
              <a:xfrm>
                <a:off x="8317271" y="3133648"/>
                <a:ext cx="747346" cy="7473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8" name="Rectangle 30">
                <a:extLst>
                  <a:ext uri="{FF2B5EF4-FFF2-40B4-BE49-F238E27FC236}">
                    <a16:creationId xmlns:a16="http://schemas.microsoft.com/office/drawing/2014/main" id="{DF3667E6-2762-F34D-FEB1-9AF729B7AA18}"/>
                  </a:ext>
                </a:extLst>
              </p:cNvPr>
              <p:cNvSpPr/>
              <p:nvPr/>
            </p:nvSpPr>
            <p:spPr>
              <a:xfrm>
                <a:off x="9292965" y="3133648"/>
                <a:ext cx="747346" cy="74734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9" name="Rectangle 31">
                <a:extLst>
                  <a:ext uri="{FF2B5EF4-FFF2-40B4-BE49-F238E27FC236}">
                    <a16:creationId xmlns:a16="http://schemas.microsoft.com/office/drawing/2014/main" id="{77B034F7-DA73-EDDA-84FD-36AD642ED6A0}"/>
                  </a:ext>
                </a:extLst>
              </p:cNvPr>
              <p:cNvSpPr/>
              <p:nvPr/>
            </p:nvSpPr>
            <p:spPr>
              <a:xfrm>
                <a:off x="10268659" y="3133648"/>
                <a:ext cx="747346" cy="74734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06AAB4A0-6661-FB51-1988-BCC9C18C1851}"/>
                </a:ext>
              </a:extLst>
            </p:cNvPr>
            <p:cNvGrpSpPr/>
            <p:nvPr/>
          </p:nvGrpSpPr>
          <p:grpSpPr>
            <a:xfrm>
              <a:off x="7227403" y="4305957"/>
              <a:ext cx="3674428" cy="747346"/>
              <a:chOff x="7341577" y="3133648"/>
              <a:chExt cx="3674428" cy="747346"/>
            </a:xfrm>
          </p:grpSpPr>
          <p:sp>
            <p:nvSpPr>
              <p:cNvPr id="12" name="Rectangle 38">
                <a:extLst>
                  <a:ext uri="{FF2B5EF4-FFF2-40B4-BE49-F238E27FC236}">
                    <a16:creationId xmlns:a16="http://schemas.microsoft.com/office/drawing/2014/main" id="{6628B284-DE3B-0085-9703-4C0DC1256531}"/>
                  </a:ext>
                </a:extLst>
              </p:cNvPr>
              <p:cNvSpPr/>
              <p:nvPr/>
            </p:nvSpPr>
            <p:spPr>
              <a:xfrm>
                <a:off x="7341577" y="3133648"/>
                <a:ext cx="747346" cy="74734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3" name="Rectangle 39">
                <a:extLst>
                  <a:ext uri="{FF2B5EF4-FFF2-40B4-BE49-F238E27FC236}">
                    <a16:creationId xmlns:a16="http://schemas.microsoft.com/office/drawing/2014/main" id="{DA53042E-0765-4010-EC2C-42B2C2502F62}"/>
                  </a:ext>
                </a:extLst>
              </p:cNvPr>
              <p:cNvSpPr/>
              <p:nvPr/>
            </p:nvSpPr>
            <p:spPr>
              <a:xfrm>
                <a:off x="8317271" y="3133648"/>
                <a:ext cx="747346" cy="74734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4" name="Rectangle 40">
                <a:extLst>
                  <a:ext uri="{FF2B5EF4-FFF2-40B4-BE49-F238E27FC236}">
                    <a16:creationId xmlns:a16="http://schemas.microsoft.com/office/drawing/2014/main" id="{72B0DB72-E827-D94C-CE6B-934AE7665BFB}"/>
                  </a:ext>
                </a:extLst>
              </p:cNvPr>
              <p:cNvSpPr/>
              <p:nvPr/>
            </p:nvSpPr>
            <p:spPr>
              <a:xfrm>
                <a:off x="9292965" y="3133648"/>
                <a:ext cx="747346" cy="74734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5" name="Rectangle 41">
                <a:extLst>
                  <a:ext uri="{FF2B5EF4-FFF2-40B4-BE49-F238E27FC236}">
                    <a16:creationId xmlns:a16="http://schemas.microsoft.com/office/drawing/2014/main" id="{CB9A2372-2EED-7316-2904-329732D06D27}"/>
                  </a:ext>
                </a:extLst>
              </p:cNvPr>
              <p:cNvSpPr/>
              <p:nvPr/>
            </p:nvSpPr>
            <p:spPr>
              <a:xfrm>
                <a:off x="10268659" y="3133648"/>
                <a:ext cx="747346" cy="7473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  <p:grpSp>
          <p:nvGrpSpPr>
            <p:cNvPr id="7" name="Group 42">
              <a:extLst>
                <a:ext uri="{FF2B5EF4-FFF2-40B4-BE49-F238E27FC236}">
                  <a16:creationId xmlns:a16="http://schemas.microsoft.com/office/drawing/2014/main" id="{6ECFA07F-BA3A-08BC-4C9D-305F4D1D68C7}"/>
                </a:ext>
              </a:extLst>
            </p:cNvPr>
            <p:cNvGrpSpPr/>
            <p:nvPr/>
          </p:nvGrpSpPr>
          <p:grpSpPr>
            <a:xfrm>
              <a:off x="7227403" y="5302419"/>
              <a:ext cx="3674428" cy="747346"/>
              <a:chOff x="7341577" y="3133648"/>
              <a:chExt cx="3674428" cy="747346"/>
            </a:xfrm>
          </p:grpSpPr>
          <p:sp>
            <p:nvSpPr>
              <p:cNvPr id="8" name="Rectangle 43">
                <a:extLst>
                  <a:ext uri="{FF2B5EF4-FFF2-40B4-BE49-F238E27FC236}">
                    <a16:creationId xmlns:a16="http://schemas.microsoft.com/office/drawing/2014/main" id="{BBE4CDCD-F517-C7C3-0135-C25B2EB30FD5}"/>
                  </a:ext>
                </a:extLst>
              </p:cNvPr>
              <p:cNvSpPr/>
              <p:nvPr/>
            </p:nvSpPr>
            <p:spPr>
              <a:xfrm>
                <a:off x="7341577" y="3133648"/>
                <a:ext cx="747346" cy="74734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9" name="Rectangle 44">
                <a:extLst>
                  <a:ext uri="{FF2B5EF4-FFF2-40B4-BE49-F238E27FC236}">
                    <a16:creationId xmlns:a16="http://schemas.microsoft.com/office/drawing/2014/main" id="{844405F2-6E51-EE65-472B-5AFFD2E60A0C}"/>
                  </a:ext>
                </a:extLst>
              </p:cNvPr>
              <p:cNvSpPr/>
              <p:nvPr/>
            </p:nvSpPr>
            <p:spPr>
              <a:xfrm>
                <a:off x="8317271" y="3133648"/>
                <a:ext cx="747346" cy="74734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0" name="Rectangle 45">
                <a:extLst>
                  <a:ext uri="{FF2B5EF4-FFF2-40B4-BE49-F238E27FC236}">
                    <a16:creationId xmlns:a16="http://schemas.microsoft.com/office/drawing/2014/main" id="{DDB5B970-EA9E-C141-13CF-DBDEA7756173}"/>
                  </a:ext>
                </a:extLst>
              </p:cNvPr>
              <p:cNvSpPr/>
              <p:nvPr/>
            </p:nvSpPr>
            <p:spPr>
              <a:xfrm>
                <a:off x="9292965" y="3133648"/>
                <a:ext cx="747346" cy="7473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11" name="Rectangle 46">
                <a:extLst>
                  <a:ext uri="{FF2B5EF4-FFF2-40B4-BE49-F238E27FC236}">
                    <a16:creationId xmlns:a16="http://schemas.microsoft.com/office/drawing/2014/main" id="{735623FE-8D63-75E0-7C1E-207564BF29AE}"/>
                  </a:ext>
                </a:extLst>
              </p:cNvPr>
              <p:cNvSpPr/>
              <p:nvPr/>
            </p:nvSpPr>
            <p:spPr>
              <a:xfrm>
                <a:off x="10268659" y="3133648"/>
                <a:ext cx="747346" cy="74734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</p:grp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C349702A-1A3B-3F67-4081-D17D759CDEAF}"/>
              </a:ext>
            </a:extLst>
          </p:cNvPr>
          <p:cNvSpPr/>
          <p:nvPr/>
        </p:nvSpPr>
        <p:spPr>
          <a:xfrm rot="16200000" flipH="1">
            <a:off x="1109284" y="3323656"/>
            <a:ext cx="311581" cy="30570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DE0B5BDE-CFC2-CBC7-C747-0451A672F30F}"/>
              </a:ext>
            </a:extLst>
          </p:cNvPr>
          <p:cNvSpPr/>
          <p:nvPr/>
        </p:nvSpPr>
        <p:spPr>
          <a:xfrm>
            <a:off x="1112223" y="4123514"/>
            <a:ext cx="305703" cy="215040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+mj-lt"/>
              <a:cs typeface="Lexend Deca" panose="020B0600000101010101" charset="-78"/>
            </a:endParaRPr>
          </a:p>
        </p:txBody>
      </p:sp>
      <p:sp>
        <p:nvSpPr>
          <p:cNvPr id="22" name="Freeform: Shape 50">
            <a:extLst>
              <a:ext uri="{FF2B5EF4-FFF2-40B4-BE49-F238E27FC236}">
                <a16:creationId xmlns:a16="http://schemas.microsoft.com/office/drawing/2014/main" id="{E0E73995-7476-C188-9C00-B16962C633C4}"/>
              </a:ext>
            </a:extLst>
          </p:cNvPr>
          <p:cNvSpPr/>
          <p:nvPr/>
        </p:nvSpPr>
        <p:spPr>
          <a:xfrm>
            <a:off x="1960019" y="4063591"/>
            <a:ext cx="114062" cy="370375"/>
          </a:xfrm>
          <a:custGeom>
            <a:avLst/>
            <a:gdLst>
              <a:gd name="connsiteX0" fmla="*/ 124699 w 249731"/>
              <a:gd name="connsiteY0" fmla="*/ 351172 h 844818"/>
              <a:gd name="connsiteX1" fmla="*/ 148511 w 249731"/>
              <a:gd name="connsiteY1" fmla="*/ 374985 h 844818"/>
              <a:gd name="connsiteX2" fmla="*/ 148511 w 249731"/>
              <a:gd name="connsiteY2" fmla="*/ 391177 h 844818"/>
              <a:gd name="connsiteX3" fmla="*/ 148511 w 249731"/>
              <a:gd name="connsiteY3" fmla="*/ 400702 h 844818"/>
              <a:gd name="connsiteX4" fmla="*/ 148511 w 249731"/>
              <a:gd name="connsiteY4" fmla="*/ 430230 h 844818"/>
              <a:gd name="connsiteX5" fmla="*/ 148511 w 249731"/>
              <a:gd name="connsiteY5" fmla="*/ 592155 h 844818"/>
              <a:gd name="connsiteX6" fmla="*/ 184706 w 249731"/>
              <a:gd name="connsiteY6" fmla="*/ 655972 h 844818"/>
              <a:gd name="connsiteX7" fmla="*/ 184706 w 249731"/>
              <a:gd name="connsiteY7" fmla="*/ 781702 h 844818"/>
              <a:gd name="connsiteX8" fmla="*/ 58024 w 249731"/>
              <a:gd name="connsiteY8" fmla="*/ 775035 h 844818"/>
              <a:gd name="connsiteX9" fmla="*/ 73264 w 249731"/>
              <a:gd name="connsiteY9" fmla="*/ 647400 h 844818"/>
              <a:gd name="connsiteX10" fmla="*/ 100886 w 249731"/>
              <a:gd name="connsiteY10" fmla="*/ 605489 h 844818"/>
              <a:gd name="connsiteX11" fmla="*/ 100886 w 249731"/>
              <a:gd name="connsiteY11" fmla="*/ 408322 h 844818"/>
              <a:gd name="connsiteX12" fmla="*/ 100886 w 249731"/>
              <a:gd name="connsiteY12" fmla="*/ 400702 h 844818"/>
              <a:gd name="connsiteX13" fmla="*/ 100886 w 249731"/>
              <a:gd name="connsiteY13" fmla="*/ 398797 h 844818"/>
              <a:gd name="connsiteX14" fmla="*/ 100886 w 249731"/>
              <a:gd name="connsiteY14" fmla="*/ 374985 h 844818"/>
              <a:gd name="connsiteX15" fmla="*/ 124699 w 249731"/>
              <a:gd name="connsiteY15" fmla="*/ 351172 h 844818"/>
              <a:gd name="connsiteX16" fmla="*/ 122794 w 249731"/>
              <a:gd name="connsiteY16" fmla="*/ 20655 h 844818"/>
              <a:gd name="connsiteX17" fmla="*/ 85646 w 249731"/>
              <a:gd name="connsiteY17" fmla="*/ 75900 h 844818"/>
              <a:gd name="connsiteX18" fmla="*/ 85646 w 249731"/>
              <a:gd name="connsiteY18" fmla="*/ 333075 h 844818"/>
              <a:gd name="connsiteX19" fmla="*/ 86599 w 249731"/>
              <a:gd name="connsiteY19" fmla="*/ 589297 h 844818"/>
              <a:gd name="connsiteX20" fmla="*/ 65644 w 249731"/>
              <a:gd name="connsiteY20" fmla="*/ 634065 h 844818"/>
              <a:gd name="connsiteX21" fmla="*/ 50404 w 249731"/>
              <a:gd name="connsiteY21" fmla="*/ 785512 h 844818"/>
              <a:gd name="connsiteX22" fmla="*/ 197089 w 249731"/>
              <a:gd name="connsiteY22" fmla="*/ 788370 h 844818"/>
              <a:gd name="connsiteX23" fmla="*/ 186611 w 249731"/>
              <a:gd name="connsiteY23" fmla="*/ 636922 h 844818"/>
              <a:gd name="connsiteX24" fmla="*/ 163751 w 249731"/>
              <a:gd name="connsiteY24" fmla="*/ 585487 h 844818"/>
              <a:gd name="connsiteX25" fmla="*/ 164704 w 249731"/>
              <a:gd name="connsiteY25" fmla="*/ 75900 h 844818"/>
              <a:gd name="connsiteX26" fmla="*/ 122794 w 249731"/>
              <a:gd name="connsiteY26" fmla="*/ 20655 h 844818"/>
              <a:gd name="connsiteX27" fmla="*/ 120651 w 249731"/>
              <a:gd name="connsiteY27" fmla="*/ 27 h 844818"/>
              <a:gd name="connsiteX28" fmla="*/ 154226 w 249731"/>
              <a:gd name="connsiteY28" fmla="*/ 8272 h 844818"/>
              <a:gd name="connsiteX29" fmla="*/ 186611 w 249731"/>
              <a:gd name="connsiteY29" fmla="*/ 60660 h 844818"/>
              <a:gd name="connsiteX30" fmla="*/ 186611 w 249731"/>
              <a:gd name="connsiteY30" fmla="*/ 125430 h 844818"/>
              <a:gd name="connsiteX31" fmla="*/ 196136 w 249731"/>
              <a:gd name="connsiteY31" fmla="*/ 172102 h 844818"/>
              <a:gd name="connsiteX32" fmla="*/ 221854 w 249731"/>
              <a:gd name="connsiteY32" fmla="*/ 172102 h 844818"/>
              <a:gd name="connsiteX33" fmla="*/ 232331 w 249731"/>
              <a:gd name="connsiteY33" fmla="*/ 182580 h 844818"/>
              <a:gd name="connsiteX34" fmla="*/ 221854 w 249731"/>
              <a:gd name="connsiteY34" fmla="*/ 193057 h 844818"/>
              <a:gd name="connsiteX35" fmla="*/ 195184 w 249731"/>
              <a:gd name="connsiteY35" fmla="*/ 193057 h 844818"/>
              <a:gd name="connsiteX36" fmla="*/ 186611 w 249731"/>
              <a:gd name="connsiteY36" fmla="*/ 241635 h 844818"/>
              <a:gd name="connsiteX37" fmla="*/ 194231 w 249731"/>
              <a:gd name="connsiteY37" fmla="*/ 289260 h 844818"/>
              <a:gd name="connsiteX38" fmla="*/ 221854 w 249731"/>
              <a:gd name="connsiteY38" fmla="*/ 289260 h 844818"/>
              <a:gd name="connsiteX39" fmla="*/ 232331 w 249731"/>
              <a:gd name="connsiteY39" fmla="*/ 299737 h 844818"/>
              <a:gd name="connsiteX40" fmla="*/ 221854 w 249731"/>
              <a:gd name="connsiteY40" fmla="*/ 310215 h 844818"/>
              <a:gd name="connsiteX41" fmla="*/ 198041 w 249731"/>
              <a:gd name="connsiteY41" fmla="*/ 310215 h 844818"/>
              <a:gd name="connsiteX42" fmla="*/ 184706 w 249731"/>
              <a:gd name="connsiteY42" fmla="*/ 356887 h 844818"/>
              <a:gd name="connsiteX43" fmla="*/ 195184 w 249731"/>
              <a:gd name="connsiteY43" fmla="*/ 406417 h 844818"/>
              <a:gd name="connsiteX44" fmla="*/ 221854 w 249731"/>
              <a:gd name="connsiteY44" fmla="*/ 406417 h 844818"/>
              <a:gd name="connsiteX45" fmla="*/ 232331 w 249731"/>
              <a:gd name="connsiteY45" fmla="*/ 416895 h 844818"/>
              <a:gd name="connsiteX46" fmla="*/ 221854 w 249731"/>
              <a:gd name="connsiteY46" fmla="*/ 427372 h 844818"/>
              <a:gd name="connsiteX47" fmla="*/ 192326 w 249731"/>
              <a:gd name="connsiteY47" fmla="*/ 427372 h 844818"/>
              <a:gd name="connsiteX48" fmla="*/ 186611 w 249731"/>
              <a:gd name="connsiteY48" fmla="*/ 476902 h 844818"/>
              <a:gd name="connsiteX49" fmla="*/ 193279 w 249731"/>
              <a:gd name="connsiteY49" fmla="*/ 523575 h 844818"/>
              <a:gd name="connsiteX50" fmla="*/ 221854 w 249731"/>
              <a:gd name="connsiteY50" fmla="*/ 523575 h 844818"/>
              <a:gd name="connsiteX51" fmla="*/ 232331 w 249731"/>
              <a:gd name="connsiteY51" fmla="*/ 534052 h 844818"/>
              <a:gd name="connsiteX52" fmla="*/ 221854 w 249731"/>
              <a:gd name="connsiteY52" fmla="*/ 544530 h 844818"/>
              <a:gd name="connsiteX53" fmla="*/ 195184 w 249731"/>
              <a:gd name="connsiteY53" fmla="*/ 544530 h 844818"/>
              <a:gd name="connsiteX54" fmla="*/ 186611 w 249731"/>
              <a:gd name="connsiteY54" fmla="*/ 588345 h 844818"/>
              <a:gd name="connsiteX55" fmla="*/ 205661 w 249731"/>
              <a:gd name="connsiteY55" fmla="*/ 622635 h 844818"/>
              <a:gd name="connsiteX56" fmla="*/ 214234 w 249731"/>
              <a:gd name="connsiteY56" fmla="*/ 805515 h 844818"/>
              <a:gd name="connsiteX57" fmla="*/ 36116 w 249731"/>
              <a:gd name="connsiteY57" fmla="*/ 808372 h 844818"/>
              <a:gd name="connsiteX58" fmla="*/ 41831 w 249731"/>
              <a:gd name="connsiteY58" fmla="*/ 627397 h 844818"/>
              <a:gd name="connsiteX59" fmla="*/ 62786 w 249731"/>
              <a:gd name="connsiteY59" fmla="*/ 574057 h 844818"/>
              <a:gd name="connsiteX60" fmla="*/ 62786 w 249731"/>
              <a:gd name="connsiteY60" fmla="*/ 72090 h 844818"/>
              <a:gd name="connsiteX61" fmla="*/ 120651 w 249731"/>
              <a:gd name="connsiteY61" fmla="*/ 27 h 84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49731" h="844818">
                <a:moveTo>
                  <a:pt x="124699" y="351172"/>
                </a:moveTo>
                <a:cubicBezTo>
                  <a:pt x="138034" y="351172"/>
                  <a:pt x="148511" y="361650"/>
                  <a:pt x="148511" y="374985"/>
                </a:cubicBezTo>
                <a:lnTo>
                  <a:pt x="148511" y="391177"/>
                </a:lnTo>
                <a:cubicBezTo>
                  <a:pt x="148511" y="394035"/>
                  <a:pt x="148511" y="396892"/>
                  <a:pt x="148511" y="400702"/>
                </a:cubicBezTo>
                <a:cubicBezTo>
                  <a:pt x="148511" y="410227"/>
                  <a:pt x="148511" y="420705"/>
                  <a:pt x="148511" y="430230"/>
                </a:cubicBezTo>
                <a:lnTo>
                  <a:pt x="148511" y="592155"/>
                </a:lnTo>
                <a:cubicBezTo>
                  <a:pt x="149464" y="615967"/>
                  <a:pt x="155179" y="637875"/>
                  <a:pt x="184706" y="655972"/>
                </a:cubicBezTo>
                <a:cubicBezTo>
                  <a:pt x="225664" y="681689"/>
                  <a:pt x="220901" y="747412"/>
                  <a:pt x="184706" y="781702"/>
                </a:cubicBezTo>
                <a:cubicBezTo>
                  <a:pt x="149464" y="815039"/>
                  <a:pt x="89456" y="812182"/>
                  <a:pt x="58024" y="775035"/>
                </a:cubicBezTo>
                <a:cubicBezTo>
                  <a:pt x="24686" y="735030"/>
                  <a:pt x="28496" y="675022"/>
                  <a:pt x="73264" y="647400"/>
                </a:cubicBezTo>
                <a:cubicBezTo>
                  <a:pt x="92314" y="635017"/>
                  <a:pt x="98981" y="622635"/>
                  <a:pt x="100886" y="605489"/>
                </a:cubicBezTo>
                <a:lnTo>
                  <a:pt x="100886" y="408322"/>
                </a:lnTo>
                <a:cubicBezTo>
                  <a:pt x="100886" y="405464"/>
                  <a:pt x="100886" y="403560"/>
                  <a:pt x="100886" y="400702"/>
                </a:cubicBezTo>
                <a:cubicBezTo>
                  <a:pt x="100886" y="399750"/>
                  <a:pt x="100886" y="399750"/>
                  <a:pt x="100886" y="398797"/>
                </a:cubicBezTo>
                <a:lnTo>
                  <a:pt x="100886" y="374985"/>
                </a:lnTo>
                <a:cubicBezTo>
                  <a:pt x="100886" y="361650"/>
                  <a:pt x="111364" y="351172"/>
                  <a:pt x="124699" y="351172"/>
                </a:cubicBezTo>
                <a:close/>
                <a:moveTo>
                  <a:pt x="122794" y="20655"/>
                </a:moveTo>
                <a:cubicBezTo>
                  <a:pt x="89456" y="20655"/>
                  <a:pt x="85646" y="48277"/>
                  <a:pt x="85646" y="75900"/>
                </a:cubicBezTo>
                <a:cubicBezTo>
                  <a:pt x="85646" y="161625"/>
                  <a:pt x="85646" y="247350"/>
                  <a:pt x="85646" y="333075"/>
                </a:cubicBezTo>
                <a:cubicBezTo>
                  <a:pt x="85646" y="418800"/>
                  <a:pt x="84694" y="504525"/>
                  <a:pt x="86599" y="589297"/>
                </a:cubicBezTo>
                <a:cubicBezTo>
                  <a:pt x="86599" y="608347"/>
                  <a:pt x="81836" y="621682"/>
                  <a:pt x="65644" y="634065"/>
                </a:cubicBezTo>
                <a:cubicBezTo>
                  <a:pt x="15161" y="673117"/>
                  <a:pt x="9446" y="740745"/>
                  <a:pt x="50404" y="785512"/>
                </a:cubicBezTo>
                <a:cubicBezTo>
                  <a:pt x="89456" y="828375"/>
                  <a:pt x="156131" y="829327"/>
                  <a:pt x="197089" y="788370"/>
                </a:cubicBezTo>
                <a:cubicBezTo>
                  <a:pt x="239951" y="744555"/>
                  <a:pt x="237094" y="675975"/>
                  <a:pt x="186611" y="636922"/>
                </a:cubicBezTo>
                <a:cubicBezTo>
                  <a:pt x="166609" y="621682"/>
                  <a:pt x="163751" y="606442"/>
                  <a:pt x="163751" y="585487"/>
                </a:cubicBezTo>
                <a:cubicBezTo>
                  <a:pt x="164704" y="415942"/>
                  <a:pt x="163751" y="245445"/>
                  <a:pt x="164704" y="75900"/>
                </a:cubicBezTo>
                <a:cubicBezTo>
                  <a:pt x="164704" y="45420"/>
                  <a:pt x="158036" y="19702"/>
                  <a:pt x="122794" y="20655"/>
                </a:cubicBezTo>
                <a:close/>
                <a:moveTo>
                  <a:pt x="120651" y="27"/>
                </a:moveTo>
                <a:cubicBezTo>
                  <a:pt x="131366" y="-300"/>
                  <a:pt x="142796" y="2319"/>
                  <a:pt x="154226" y="8272"/>
                </a:cubicBezTo>
                <a:cubicBezTo>
                  <a:pt x="175181" y="18750"/>
                  <a:pt x="185659" y="37800"/>
                  <a:pt x="186611" y="60660"/>
                </a:cubicBezTo>
                <a:cubicBezTo>
                  <a:pt x="187564" y="81615"/>
                  <a:pt x="188516" y="103522"/>
                  <a:pt x="186611" y="125430"/>
                </a:cubicBezTo>
                <a:cubicBezTo>
                  <a:pt x="185659" y="144480"/>
                  <a:pt x="186611" y="161625"/>
                  <a:pt x="196136" y="172102"/>
                </a:cubicBezTo>
                <a:lnTo>
                  <a:pt x="221854" y="172102"/>
                </a:lnTo>
                <a:cubicBezTo>
                  <a:pt x="227569" y="172102"/>
                  <a:pt x="232331" y="176865"/>
                  <a:pt x="232331" y="182580"/>
                </a:cubicBezTo>
                <a:cubicBezTo>
                  <a:pt x="232331" y="188295"/>
                  <a:pt x="227569" y="193057"/>
                  <a:pt x="221854" y="193057"/>
                </a:cubicBezTo>
                <a:lnTo>
                  <a:pt x="195184" y="193057"/>
                </a:lnTo>
                <a:cubicBezTo>
                  <a:pt x="187564" y="202582"/>
                  <a:pt x="187564" y="218775"/>
                  <a:pt x="186611" y="241635"/>
                </a:cubicBezTo>
                <a:cubicBezTo>
                  <a:pt x="187564" y="264495"/>
                  <a:pt x="187564" y="279735"/>
                  <a:pt x="194231" y="289260"/>
                </a:cubicBezTo>
                <a:lnTo>
                  <a:pt x="221854" y="289260"/>
                </a:lnTo>
                <a:cubicBezTo>
                  <a:pt x="227569" y="289260"/>
                  <a:pt x="232331" y="294022"/>
                  <a:pt x="232331" y="299737"/>
                </a:cubicBezTo>
                <a:cubicBezTo>
                  <a:pt x="232331" y="305452"/>
                  <a:pt x="227569" y="310215"/>
                  <a:pt x="221854" y="310215"/>
                </a:cubicBezTo>
                <a:lnTo>
                  <a:pt x="198041" y="310215"/>
                </a:lnTo>
                <a:cubicBezTo>
                  <a:pt x="185659" y="319740"/>
                  <a:pt x="184706" y="334027"/>
                  <a:pt x="184706" y="356887"/>
                </a:cubicBezTo>
                <a:cubicBezTo>
                  <a:pt x="185659" y="378795"/>
                  <a:pt x="184706" y="395940"/>
                  <a:pt x="195184" y="406417"/>
                </a:cubicBezTo>
                <a:lnTo>
                  <a:pt x="221854" y="406417"/>
                </a:lnTo>
                <a:cubicBezTo>
                  <a:pt x="227569" y="406417"/>
                  <a:pt x="232331" y="411180"/>
                  <a:pt x="232331" y="416895"/>
                </a:cubicBezTo>
                <a:cubicBezTo>
                  <a:pt x="232331" y="422610"/>
                  <a:pt x="227569" y="427372"/>
                  <a:pt x="221854" y="427372"/>
                </a:cubicBezTo>
                <a:lnTo>
                  <a:pt x="192326" y="427372"/>
                </a:lnTo>
                <a:cubicBezTo>
                  <a:pt x="185659" y="436897"/>
                  <a:pt x="187564" y="454042"/>
                  <a:pt x="186611" y="476902"/>
                </a:cubicBezTo>
                <a:cubicBezTo>
                  <a:pt x="187564" y="500715"/>
                  <a:pt x="187564" y="515002"/>
                  <a:pt x="193279" y="523575"/>
                </a:cubicBezTo>
                <a:lnTo>
                  <a:pt x="221854" y="523575"/>
                </a:lnTo>
                <a:cubicBezTo>
                  <a:pt x="227569" y="523575"/>
                  <a:pt x="232331" y="528337"/>
                  <a:pt x="232331" y="534052"/>
                </a:cubicBezTo>
                <a:cubicBezTo>
                  <a:pt x="232331" y="539767"/>
                  <a:pt x="227569" y="544530"/>
                  <a:pt x="221854" y="544530"/>
                </a:cubicBezTo>
                <a:lnTo>
                  <a:pt x="195184" y="544530"/>
                </a:lnTo>
                <a:cubicBezTo>
                  <a:pt x="188516" y="552150"/>
                  <a:pt x="187564" y="565485"/>
                  <a:pt x="186611" y="588345"/>
                </a:cubicBezTo>
                <a:cubicBezTo>
                  <a:pt x="188516" y="603585"/>
                  <a:pt x="195184" y="613110"/>
                  <a:pt x="205661" y="622635"/>
                </a:cubicBezTo>
                <a:cubicBezTo>
                  <a:pt x="260906" y="673117"/>
                  <a:pt x="264716" y="751222"/>
                  <a:pt x="214234" y="805515"/>
                </a:cubicBezTo>
                <a:cubicBezTo>
                  <a:pt x="163751" y="856950"/>
                  <a:pt x="86599" y="857902"/>
                  <a:pt x="36116" y="808372"/>
                </a:cubicBezTo>
                <a:cubicBezTo>
                  <a:pt x="-13414" y="759795"/>
                  <a:pt x="-12461" y="675022"/>
                  <a:pt x="41831" y="627397"/>
                </a:cubicBezTo>
                <a:cubicBezTo>
                  <a:pt x="59929" y="611205"/>
                  <a:pt x="62786" y="595012"/>
                  <a:pt x="62786" y="574057"/>
                </a:cubicBezTo>
                <a:cubicBezTo>
                  <a:pt x="62786" y="406417"/>
                  <a:pt x="61834" y="239730"/>
                  <a:pt x="62786" y="72090"/>
                </a:cubicBezTo>
                <a:cubicBezTo>
                  <a:pt x="62786" y="28513"/>
                  <a:pt x="88504" y="1010"/>
                  <a:pt x="120651" y="2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23" name="Freeform: Shape 51">
            <a:extLst>
              <a:ext uri="{FF2B5EF4-FFF2-40B4-BE49-F238E27FC236}">
                <a16:creationId xmlns:a16="http://schemas.microsoft.com/office/drawing/2014/main" id="{BC31FC3F-3ACA-517E-9E72-A8CFCA524A5D}"/>
              </a:ext>
            </a:extLst>
          </p:cNvPr>
          <p:cNvSpPr/>
          <p:nvPr/>
        </p:nvSpPr>
        <p:spPr>
          <a:xfrm>
            <a:off x="2691614" y="4064818"/>
            <a:ext cx="141756" cy="337339"/>
          </a:xfrm>
          <a:custGeom>
            <a:avLst/>
            <a:gdLst>
              <a:gd name="connsiteX0" fmla="*/ 90487 w 343853"/>
              <a:gd name="connsiteY0" fmla="*/ 561975 h 852488"/>
              <a:gd name="connsiteX1" fmla="*/ 90487 w 343853"/>
              <a:gd name="connsiteY1" fmla="*/ 570547 h 852488"/>
              <a:gd name="connsiteX2" fmla="*/ 251460 w 343853"/>
              <a:gd name="connsiteY2" fmla="*/ 570547 h 852488"/>
              <a:gd name="connsiteX3" fmla="*/ 251460 w 343853"/>
              <a:gd name="connsiteY3" fmla="*/ 561975 h 852488"/>
              <a:gd name="connsiteX4" fmla="*/ 90487 w 343853"/>
              <a:gd name="connsiteY4" fmla="*/ 561975 h 852488"/>
              <a:gd name="connsiteX5" fmla="*/ 37148 w 343853"/>
              <a:gd name="connsiteY5" fmla="*/ 511493 h 852488"/>
              <a:gd name="connsiteX6" fmla="*/ 305753 w 343853"/>
              <a:gd name="connsiteY6" fmla="*/ 511493 h 852488"/>
              <a:gd name="connsiteX7" fmla="*/ 329566 w 343853"/>
              <a:gd name="connsiteY7" fmla="*/ 517208 h 852488"/>
              <a:gd name="connsiteX8" fmla="*/ 342900 w 343853"/>
              <a:gd name="connsiteY8" fmla="*/ 544830 h 852488"/>
              <a:gd name="connsiteX9" fmla="*/ 343853 w 343853"/>
              <a:gd name="connsiteY9" fmla="*/ 820103 h 852488"/>
              <a:gd name="connsiteX10" fmla="*/ 310516 w 343853"/>
              <a:gd name="connsiteY10" fmla="*/ 852488 h 852488"/>
              <a:gd name="connsiteX11" fmla="*/ 31433 w 343853"/>
              <a:gd name="connsiteY11" fmla="*/ 852488 h 852488"/>
              <a:gd name="connsiteX12" fmla="*/ 953 w 343853"/>
              <a:gd name="connsiteY12" fmla="*/ 829628 h 852488"/>
              <a:gd name="connsiteX13" fmla="*/ 1906 w 343853"/>
              <a:gd name="connsiteY13" fmla="*/ 532448 h 852488"/>
              <a:gd name="connsiteX14" fmla="*/ 8573 w 343853"/>
              <a:gd name="connsiteY14" fmla="*/ 519113 h 852488"/>
              <a:gd name="connsiteX15" fmla="*/ 37148 w 343853"/>
              <a:gd name="connsiteY15" fmla="*/ 511493 h 852488"/>
              <a:gd name="connsiteX16" fmla="*/ 34290 w 343853"/>
              <a:gd name="connsiteY16" fmla="*/ 176213 h 852488"/>
              <a:gd name="connsiteX17" fmla="*/ 24765 w 343853"/>
              <a:gd name="connsiteY17" fmla="*/ 190501 h 852488"/>
              <a:gd name="connsiteX18" fmla="*/ 24765 w 343853"/>
              <a:gd name="connsiteY18" fmla="*/ 323851 h 852488"/>
              <a:gd name="connsiteX19" fmla="*/ 37148 w 343853"/>
              <a:gd name="connsiteY19" fmla="*/ 339091 h 852488"/>
              <a:gd name="connsiteX20" fmla="*/ 46673 w 343853"/>
              <a:gd name="connsiteY20" fmla="*/ 320993 h 852488"/>
              <a:gd name="connsiteX21" fmla="*/ 46673 w 343853"/>
              <a:gd name="connsiteY21" fmla="*/ 256223 h 852488"/>
              <a:gd name="connsiteX22" fmla="*/ 45720 w 343853"/>
              <a:gd name="connsiteY22" fmla="*/ 191453 h 852488"/>
              <a:gd name="connsiteX23" fmla="*/ 34290 w 343853"/>
              <a:gd name="connsiteY23" fmla="*/ 176213 h 852488"/>
              <a:gd name="connsiteX24" fmla="*/ 124778 w 343853"/>
              <a:gd name="connsiteY24" fmla="*/ 115253 h 852488"/>
              <a:gd name="connsiteX25" fmla="*/ 105728 w 343853"/>
              <a:gd name="connsiteY25" fmla="*/ 134303 h 852488"/>
              <a:gd name="connsiteX26" fmla="*/ 105728 w 343853"/>
              <a:gd name="connsiteY26" fmla="*/ 278131 h 852488"/>
              <a:gd name="connsiteX27" fmla="*/ 124778 w 343853"/>
              <a:gd name="connsiteY27" fmla="*/ 297181 h 852488"/>
              <a:gd name="connsiteX28" fmla="*/ 232411 w 343853"/>
              <a:gd name="connsiteY28" fmla="*/ 297181 h 852488"/>
              <a:gd name="connsiteX29" fmla="*/ 250508 w 343853"/>
              <a:gd name="connsiteY29" fmla="*/ 278131 h 852488"/>
              <a:gd name="connsiteX30" fmla="*/ 250508 w 343853"/>
              <a:gd name="connsiteY30" fmla="*/ 134303 h 852488"/>
              <a:gd name="connsiteX31" fmla="*/ 231458 w 343853"/>
              <a:gd name="connsiteY31" fmla="*/ 115253 h 852488"/>
              <a:gd name="connsiteX32" fmla="*/ 18098 w 343853"/>
              <a:gd name="connsiteY32" fmla="*/ 0 h 852488"/>
              <a:gd name="connsiteX33" fmla="*/ 325755 w 343853"/>
              <a:gd name="connsiteY33" fmla="*/ 0 h 852488"/>
              <a:gd name="connsiteX34" fmla="*/ 343853 w 343853"/>
              <a:gd name="connsiteY34" fmla="*/ 18097 h 852488"/>
              <a:gd name="connsiteX35" fmla="*/ 343853 w 343853"/>
              <a:gd name="connsiteY35" fmla="*/ 479108 h 852488"/>
              <a:gd name="connsiteX36" fmla="*/ 325755 w 343853"/>
              <a:gd name="connsiteY36" fmla="*/ 497205 h 852488"/>
              <a:gd name="connsiteX37" fmla="*/ 18098 w 343853"/>
              <a:gd name="connsiteY37" fmla="*/ 497205 h 852488"/>
              <a:gd name="connsiteX38" fmla="*/ 0 w 343853"/>
              <a:gd name="connsiteY38" fmla="*/ 479108 h 852488"/>
              <a:gd name="connsiteX39" fmla="*/ 0 w 343853"/>
              <a:gd name="connsiteY39" fmla="*/ 18097 h 852488"/>
              <a:gd name="connsiteX40" fmla="*/ 18098 w 343853"/>
              <a:gd name="connsiteY40" fmla="*/ 0 h 85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43853" h="852488">
                <a:moveTo>
                  <a:pt x="90487" y="561975"/>
                </a:moveTo>
                <a:cubicBezTo>
                  <a:pt x="90487" y="564833"/>
                  <a:pt x="90487" y="567690"/>
                  <a:pt x="90487" y="570547"/>
                </a:cubicBezTo>
                <a:cubicBezTo>
                  <a:pt x="143827" y="570547"/>
                  <a:pt x="198120" y="570547"/>
                  <a:pt x="251460" y="570547"/>
                </a:cubicBezTo>
                <a:cubicBezTo>
                  <a:pt x="251460" y="567690"/>
                  <a:pt x="251460" y="564833"/>
                  <a:pt x="251460" y="561975"/>
                </a:cubicBezTo>
                <a:cubicBezTo>
                  <a:pt x="198120" y="561975"/>
                  <a:pt x="143827" y="561975"/>
                  <a:pt x="90487" y="561975"/>
                </a:cubicBezTo>
                <a:close/>
                <a:moveTo>
                  <a:pt x="37148" y="511493"/>
                </a:moveTo>
                <a:cubicBezTo>
                  <a:pt x="126683" y="511493"/>
                  <a:pt x="216218" y="511493"/>
                  <a:pt x="305753" y="511493"/>
                </a:cubicBezTo>
                <a:cubicBezTo>
                  <a:pt x="313373" y="509588"/>
                  <a:pt x="322898" y="510540"/>
                  <a:pt x="329566" y="517208"/>
                </a:cubicBezTo>
                <a:cubicBezTo>
                  <a:pt x="344806" y="521018"/>
                  <a:pt x="342900" y="533400"/>
                  <a:pt x="342900" y="544830"/>
                </a:cubicBezTo>
                <a:cubicBezTo>
                  <a:pt x="342900" y="636270"/>
                  <a:pt x="341948" y="727710"/>
                  <a:pt x="343853" y="820103"/>
                </a:cubicBezTo>
                <a:cubicBezTo>
                  <a:pt x="343853" y="844868"/>
                  <a:pt x="334328" y="852488"/>
                  <a:pt x="310516" y="852488"/>
                </a:cubicBezTo>
                <a:cubicBezTo>
                  <a:pt x="217170" y="851535"/>
                  <a:pt x="124778" y="852488"/>
                  <a:pt x="31433" y="852488"/>
                </a:cubicBezTo>
                <a:cubicBezTo>
                  <a:pt x="14288" y="852488"/>
                  <a:pt x="953" y="851535"/>
                  <a:pt x="953" y="829628"/>
                </a:cubicBezTo>
                <a:cubicBezTo>
                  <a:pt x="953" y="730568"/>
                  <a:pt x="953" y="631508"/>
                  <a:pt x="1906" y="532448"/>
                </a:cubicBezTo>
                <a:cubicBezTo>
                  <a:pt x="1906" y="527685"/>
                  <a:pt x="5716" y="523875"/>
                  <a:pt x="8573" y="519113"/>
                </a:cubicBezTo>
                <a:cubicBezTo>
                  <a:pt x="17145" y="511493"/>
                  <a:pt x="26670" y="511493"/>
                  <a:pt x="37148" y="511493"/>
                </a:cubicBezTo>
                <a:close/>
                <a:moveTo>
                  <a:pt x="34290" y="176213"/>
                </a:moveTo>
                <a:cubicBezTo>
                  <a:pt x="26670" y="176213"/>
                  <a:pt x="24765" y="183833"/>
                  <a:pt x="24765" y="190501"/>
                </a:cubicBezTo>
                <a:cubicBezTo>
                  <a:pt x="23813" y="235268"/>
                  <a:pt x="24765" y="279083"/>
                  <a:pt x="24765" y="323851"/>
                </a:cubicBezTo>
                <a:cubicBezTo>
                  <a:pt x="25718" y="330518"/>
                  <a:pt x="26670" y="340043"/>
                  <a:pt x="37148" y="339091"/>
                </a:cubicBezTo>
                <a:cubicBezTo>
                  <a:pt x="47625" y="338138"/>
                  <a:pt x="46673" y="328613"/>
                  <a:pt x="46673" y="320993"/>
                </a:cubicBezTo>
                <a:cubicBezTo>
                  <a:pt x="46673" y="299086"/>
                  <a:pt x="46673" y="278131"/>
                  <a:pt x="46673" y="256223"/>
                </a:cubicBezTo>
                <a:cubicBezTo>
                  <a:pt x="46673" y="234316"/>
                  <a:pt x="46673" y="213361"/>
                  <a:pt x="45720" y="191453"/>
                </a:cubicBezTo>
                <a:cubicBezTo>
                  <a:pt x="45720" y="184786"/>
                  <a:pt x="44768" y="175261"/>
                  <a:pt x="34290" y="176213"/>
                </a:cubicBezTo>
                <a:close/>
                <a:moveTo>
                  <a:pt x="124778" y="115253"/>
                </a:moveTo>
                <a:cubicBezTo>
                  <a:pt x="114300" y="115253"/>
                  <a:pt x="105728" y="123825"/>
                  <a:pt x="105728" y="134303"/>
                </a:cubicBezTo>
                <a:lnTo>
                  <a:pt x="105728" y="278131"/>
                </a:lnTo>
                <a:cubicBezTo>
                  <a:pt x="105728" y="288608"/>
                  <a:pt x="114300" y="297181"/>
                  <a:pt x="124778" y="297181"/>
                </a:cubicBezTo>
                <a:lnTo>
                  <a:pt x="232411" y="297181"/>
                </a:lnTo>
                <a:cubicBezTo>
                  <a:pt x="242888" y="297181"/>
                  <a:pt x="251461" y="288608"/>
                  <a:pt x="250508" y="278131"/>
                </a:cubicBezTo>
                <a:lnTo>
                  <a:pt x="250508" y="134303"/>
                </a:lnTo>
                <a:cubicBezTo>
                  <a:pt x="250508" y="123825"/>
                  <a:pt x="241936" y="115253"/>
                  <a:pt x="231458" y="115253"/>
                </a:cubicBezTo>
                <a:close/>
                <a:moveTo>
                  <a:pt x="18098" y="0"/>
                </a:moveTo>
                <a:lnTo>
                  <a:pt x="325755" y="0"/>
                </a:lnTo>
                <a:cubicBezTo>
                  <a:pt x="336233" y="0"/>
                  <a:pt x="343853" y="8572"/>
                  <a:pt x="343853" y="18097"/>
                </a:cubicBezTo>
                <a:lnTo>
                  <a:pt x="343853" y="479108"/>
                </a:lnTo>
                <a:cubicBezTo>
                  <a:pt x="343853" y="489585"/>
                  <a:pt x="336233" y="497205"/>
                  <a:pt x="325755" y="497205"/>
                </a:cubicBezTo>
                <a:lnTo>
                  <a:pt x="18098" y="497205"/>
                </a:lnTo>
                <a:cubicBezTo>
                  <a:pt x="7620" y="497205"/>
                  <a:pt x="0" y="488633"/>
                  <a:pt x="0" y="479108"/>
                </a:cubicBezTo>
                <a:lnTo>
                  <a:pt x="0" y="18097"/>
                </a:lnTo>
                <a:cubicBezTo>
                  <a:pt x="0" y="7620"/>
                  <a:pt x="8573" y="0"/>
                  <a:pt x="1809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24" name="Freeform: Shape 52">
            <a:extLst>
              <a:ext uri="{FF2B5EF4-FFF2-40B4-BE49-F238E27FC236}">
                <a16:creationId xmlns:a16="http://schemas.microsoft.com/office/drawing/2014/main" id="{365EF194-AF6C-5484-EFAB-EF6E61348B87}"/>
              </a:ext>
            </a:extLst>
          </p:cNvPr>
          <p:cNvSpPr/>
          <p:nvPr/>
        </p:nvSpPr>
        <p:spPr>
          <a:xfrm>
            <a:off x="1056162" y="2607850"/>
            <a:ext cx="375943" cy="260592"/>
          </a:xfrm>
          <a:custGeom>
            <a:avLst/>
            <a:gdLst>
              <a:gd name="connsiteX0" fmla="*/ 744050 w 911912"/>
              <a:gd name="connsiteY0" fmla="*/ 236257 h 658539"/>
              <a:gd name="connsiteX1" fmla="*/ 719285 w 911912"/>
              <a:gd name="connsiteY1" fmla="*/ 263880 h 658539"/>
              <a:gd name="connsiteX2" fmla="*/ 747860 w 911912"/>
              <a:gd name="connsiteY2" fmla="*/ 288645 h 658539"/>
              <a:gd name="connsiteX3" fmla="*/ 772625 w 911912"/>
              <a:gd name="connsiteY3" fmla="*/ 260070 h 658539"/>
              <a:gd name="connsiteX4" fmla="*/ 744050 w 911912"/>
              <a:gd name="connsiteY4" fmla="*/ 236257 h 658539"/>
              <a:gd name="connsiteX5" fmla="*/ 775959 w 911912"/>
              <a:gd name="connsiteY5" fmla="*/ 1942 h 658539"/>
              <a:gd name="connsiteX6" fmla="*/ 792627 w 911912"/>
              <a:gd name="connsiteY6" fmla="*/ 2895 h 658539"/>
              <a:gd name="connsiteX7" fmla="*/ 802152 w 911912"/>
              <a:gd name="connsiteY7" fmla="*/ 32422 h 658539"/>
              <a:gd name="connsiteX8" fmla="*/ 775482 w 911912"/>
              <a:gd name="connsiteY8" fmla="*/ 91477 h 658539"/>
              <a:gd name="connsiteX9" fmla="*/ 791675 w 911912"/>
              <a:gd name="connsiteY9" fmla="*/ 133387 h 658539"/>
              <a:gd name="connsiteX10" fmla="*/ 839300 w 911912"/>
              <a:gd name="connsiteY10" fmla="*/ 119100 h 658539"/>
              <a:gd name="connsiteX11" fmla="*/ 865017 w 911912"/>
              <a:gd name="connsiteY11" fmla="*/ 59092 h 658539"/>
              <a:gd name="connsiteX12" fmla="*/ 892640 w 911912"/>
              <a:gd name="connsiteY12" fmla="*/ 45757 h 658539"/>
              <a:gd name="connsiteX13" fmla="*/ 902165 w 911912"/>
              <a:gd name="connsiteY13" fmla="*/ 74332 h 658539"/>
              <a:gd name="connsiteX14" fmla="*/ 886925 w 911912"/>
              <a:gd name="connsiteY14" fmla="*/ 109575 h 658539"/>
              <a:gd name="connsiteX15" fmla="*/ 897402 w 911912"/>
              <a:gd name="connsiteY15" fmla="*/ 171487 h 658539"/>
              <a:gd name="connsiteX16" fmla="*/ 909785 w 911912"/>
              <a:gd name="connsiteY16" fmla="*/ 216255 h 658539"/>
              <a:gd name="connsiteX17" fmla="*/ 849777 w 911912"/>
              <a:gd name="connsiteY17" fmla="*/ 368655 h 658539"/>
              <a:gd name="connsiteX18" fmla="*/ 722142 w 911912"/>
              <a:gd name="connsiteY18" fmla="*/ 420090 h 658539"/>
              <a:gd name="connsiteX19" fmla="*/ 686900 w 911912"/>
              <a:gd name="connsiteY19" fmla="*/ 444855 h 658539"/>
              <a:gd name="connsiteX20" fmla="*/ 684995 w 911912"/>
              <a:gd name="connsiteY20" fmla="*/ 460095 h 658539"/>
              <a:gd name="connsiteX21" fmla="*/ 548787 w 911912"/>
              <a:gd name="connsiteY21" fmla="*/ 522007 h 658539"/>
              <a:gd name="connsiteX22" fmla="*/ 441155 w 911912"/>
              <a:gd name="connsiteY22" fmla="*/ 472477 h 658539"/>
              <a:gd name="connsiteX23" fmla="*/ 372575 w 911912"/>
              <a:gd name="connsiteY23" fmla="*/ 499147 h 658539"/>
              <a:gd name="connsiteX24" fmla="*/ 334475 w 911912"/>
              <a:gd name="connsiteY24" fmla="*/ 569632 h 658539"/>
              <a:gd name="connsiteX25" fmla="*/ 164930 w 911912"/>
              <a:gd name="connsiteY25" fmla="*/ 655357 h 658539"/>
              <a:gd name="connsiteX26" fmla="*/ 19197 w 911912"/>
              <a:gd name="connsiteY26" fmla="*/ 626782 h 658539"/>
              <a:gd name="connsiteX27" fmla="*/ 147 w 911912"/>
              <a:gd name="connsiteY27" fmla="*/ 606780 h 658539"/>
              <a:gd name="connsiteX28" fmla="*/ 21102 w 911912"/>
              <a:gd name="connsiteY28" fmla="*/ 595350 h 658539"/>
              <a:gd name="connsiteX29" fmla="*/ 171597 w 911912"/>
              <a:gd name="connsiteY29" fmla="*/ 617257 h 658539"/>
              <a:gd name="connsiteX30" fmla="*/ 300185 w 911912"/>
              <a:gd name="connsiteY30" fmla="*/ 553440 h 658539"/>
              <a:gd name="connsiteX31" fmla="*/ 344952 w 911912"/>
              <a:gd name="connsiteY31" fmla="*/ 473430 h 658539"/>
              <a:gd name="connsiteX32" fmla="*/ 447822 w 911912"/>
              <a:gd name="connsiteY32" fmla="*/ 435330 h 658539"/>
              <a:gd name="connsiteX33" fmla="*/ 562122 w 911912"/>
              <a:gd name="connsiteY33" fmla="*/ 486765 h 658539"/>
              <a:gd name="connsiteX34" fmla="*/ 648800 w 911912"/>
              <a:gd name="connsiteY34" fmla="*/ 448665 h 658539"/>
              <a:gd name="connsiteX35" fmla="*/ 624987 w 911912"/>
              <a:gd name="connsiteY35" fmla="*/ 374370 h 658539"/>
              <a:gd name="connsiteX36" fmla="*/ 589745 w 911912"/>
              <a:gd name="connsiteY36" fmla="*/ 275310 h 658539"/>
              <a:gd name="connsiteX37" fmla="*/ 650705 w 911912"/>
              <a:gd name="connsiteY37" fmla="*/ 115290 h 658539"/>
              <a:gd name="connsiteX38" fmla="*/ 701187 w 911912"/>
              <a:gd name="connsiteY38" fmla="*/ 92430 h 658539"/>
              <a:gd name="connsiteX39" fmla="*/ 740240 w 911912"/>
              <a:gd name="connsiteY39" fmla="*/ 71475 h 658539"/>
              <a:gd name="connsiteX40" fmla="*/ 765005 w 911912"/>
              <a:gd name="connsiteY40" fmla="*/ 15277 h 658539"/>
              <a:gd name="connsiteX41" fmla="*/ 775959 w 911912"/>
              <a:gd name="connsiteY41" fmla="*/ 1942 h 65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1912" h="658539">
                <a:moveTo>
                  <a:pt x="744050" y="236257"/>
                </a:moveTo>
                <a:cubicBezTo>
                  <a:pt x="726905" y="237210"/>
                  <a:pt x="718332" y="248640"/>
                  <a:pt x="719285" y="263880"/>
                </a:cubicBezTo>
                <a:cubicBezTo>
                  <a:pt x="721190" y="279120"/>
                  <a:pt x="732620" y="289597"/>
                  <a:pt x="747860" y="288645"/>
                </a:cubicBezTo>
                <a:cubicBezTo>
                  <a:pt x="764052" y="287692"/>
                  <a:pt x="771672" y="276262"/>
                  <a:pt x="772625" y="260070"/>
                </a:cubicBezTo>
                <a:cubicBezTo>
                  <a:pt x="769767" y="244830"/>
                  <a:pt x="761195" y="235305"/>
                  <a:pt x="744050" y="236257"/>
                </a:cubicBezTo>
                <a:close/>
                <a:moveTo>
                  <a:pt x="775959" y="1942"/>
                </a:moveTo>
                <a:cubicBezTo>
                  <a:pt x="780483" y="-677"/>
                  <a:pt x="785960" y="-915"/>
                  <a:pt x="792627" y="2895"/>
                </a:cubicBezTo>
                <a:cubicBezTo>
                  <a:pt x="803105" y="8610"/>
                  <a:pt x="807867" y="19087"/>
                  <a:pt x="802152" y="32422"/>
                </a:cubicBezTo>
                <a:cubicBezTo>
                  <a:pt x="792627" y="52425"/>
                  <a:pt x="786912" y="73380"/>
                  <a:pt x="775482" y="91477"/>
                </a:cubicBezTo>
                <a:cubicBezTo>
                  <a:pt x="762147" y="114337"/>
                  <a:pt x="769767" y="126720"/>
                  <a:pt x="791675" y="133387"/>
                </a:cubicBezTo>
                <a:cubicBezTo>
                  <a:pt x="810725" y="139102"/>
                  <a:pt x="830727" y="150532"/>
                  <a:pt x="839300" y="119100"/>
                </a:cubicBezTo>
                <a:cubicBezTo>
                  <a:pt x="845015" y="98145"/>
                  <a:pt x="855492" y="79095"/>
                  <a:pt x="865017" y="59092"/>
                </a:cubicBezTo>
                <a:cubicBezTo>
                  <a:pt x="870732" y="47662"/>
                  <a:pt x="880257" y="40995"/>
                  <a:pt x="892640" y="45757"/>
                </a:cubicBezTo>
                <a:cubicBezTo>
                  <a:pt x="905975" y="51472"/>
                  <a:pt x="906927" y="62902"/>
                  <a:pt x="902165" y="74332"/>
                </a:cubicBezTo>
                <a:cubicBezTo>
                  <a:pt x="897402" y="85762"/>
                  <a:pt x="891687" y="97192"/>
                  <a:pt x="886925" y="109575"/>
                </a:cubicBezTo>
                <a:cubicBezTo>
                  <a:pt x="877400" y="132435"/>
                  <a:pt x="856445" y="155295"/>
                  <a:pt x="897402" y="171487"/>
                </a:cubicBezTo>
                <a:cubicBezTo>
                  <a:pt x="911690" y="177202"/>
                  <a:pt x="914547" y="199110"/>
                  <a:pt x="909785" y="216255"/>
                </a:cubicBezTo>
                <a:cubicBezTo>
                  <a:pt x="895497" y="268642"/>
                  <a:pt x="878352" y="321030"/>
                  <a:pt x="849777" y="368655"/>
                </a:cubicBezTo>
                <a:cubicBezTo>
                  <a:pt x="820250" y="417232"/>
                  <a:pt x="776435" y="434377"/>
                  <a:pt x="722142" y="420090"/>
                </a:cubicBezTo>
                <a:cubicBezTo>
                  <a:pt x="694520" y="412470"/>
                  <a:pt x="688805" y="421995"/>
                  <a:pt x="686900" y="444855"/>
                </a:cubicBezTo>
                <a:cubicBezTo>
                  <a:pt x="686900" y="449617"/>
                  <a:pt x="685947" y="455332"/>
                  <a:pt x="684995" y="460095"/>
                </a:cubicBezTo>
                <a:cubicBezTo>
                  <a:pt x="665945" y="542962"/>
                  <a:pt x="624035" y="562012"/>
                  <a:pt x="548787" y="522007"/>
                </a:cubicBezTo>
                <a:cubicBezTo>
                  <a:pt x="514497" y="502957"/>
                  <a:pt x="480207" y="482955"/>
                  <a:pt x="441155" y="472477"/>
                </a:cubicBezTo>
                <a:cubicBezTo>
                  <a:pt x="410675" y="463905"/>
                  <a:pt x="388767" y="472477"/>
                  <a:pt x="372575" y="499147"/>
                </a:cubicBezTo>
                <a:cubicBezTo>
                  <a:pt x="359240" y="522007"/>
                  <a:pt x="346857" y="545820"/>
                  <a:pt x="334475" y="569632"/>
                </a:cubicBezTo>
                <a:cubicBezTo>
                  <a:pt x="297327" y="640117"/>
                  <a:pt x="243987" y="668692"/>
                  <a:pt x="164930" y="655357"/>
                </a:cubicBezTo>
                <a:cubicBezTo>
                  <a:pt x="116352" y="647737"/>
                  <a:pt x="67775" y="636307"/>
                  <a:pt x="19197" y="626782"/>
                </a:cubicBezTo>
                <a:cubicBezTo>
                  <a:pt x="15387" y="618210"/>
                  <a:pt x="-1758" y="621067"/>
                  <a:pt x="147" y="606780"/>
                </a:cubicBezTo>
                <a:cubicBezTo>
                  <a:pt x="2052" y="596302"/>
                  <a:pt x="13482" y="598207"/>
                  <a:pt x="21102" y="595350"/>
                </a:cubicBezTo>
                <a:cubicBezTo>
                  <a:pt x="72537" y="591540"/>
                  <a:pt x="121115" y="611542"/>
                  <a:pt x="171597" y="617257"/>
                </a:cubicBezTo>
                <a:cubicBezTo>
                  <a:pt x="236367" y="624877"/>
                  <a:pt x="268752" y="609637"/>
                  <a:pt x="300185" y="553440"/>
                </a:cubicBezTo>
                <a:cubicBezTo>
                  <a:pt x="315425" y="526770"/>
                  <a:pt x="328760" y="499147"/>
                  <a:pt x="344952" y="473430"/>
                </a:cubicBezTo>
                <a:cubicBezTo>
                  <a:pt x="369717" y="436282"/>
                  <a:pt x="404007" y="424852"/>
                  <a:pt x="447822" y="435330"/>
                </a:cubicBezTo>
                <a:cubicBezTo>
                  <a:pt x="489732" y="444855"/>
                  <a:pt x="525927" y="466762"/>
                  <a:pt x="562122" y="486765"/>
                </a:cubicBezTo>
                <a:cubicBezTo>
                  <a:pt x="619272" y="518197"/>
                  <a:pt x="632607" y="511530"/>
                  <a:pt x="648800" y="448665"/>
                </a:cubicBezTo>
                <a:cubicBezTo>
                  <a:pt x="657372" y="418185"/>
                  <a:pt x="656420" y="395325"/>
                  <a:pt x="624987" y="374370"/>
                </a:cubicBezTo>
                <a:cubicBezTo>
                  <a:pt x="591650" y="352462"/>
                  <a:pt x="583077" y="312457"/>
                  <a:pt x="589745" y="275310"/>
                </a:cubicBezTo>
                <a:cubicBezTo>
                  <a:pt x="600222" y="219112"/>
                  <a:pt x="624035" y="165772"/>
                  <a:pt x="650705" y="115290"/>
                </a:cubicBezTo>
                <a:cubicBezTo>
                  <a:pt x="662135" y="94335"/>
                  <a:pt x="680232" y="84810"/>
                  <a:pt x="701187" y="92430"/>
                </a:cubicBezTo>
                <a:cubicBezTo>
                  <a:pt x="725000" y="101955"/>
                  <a:pt x="732620" y="89572"/>
                  <a:pt x="740240" y="71475"/>
                </a:cubicBezTo>
                <a:cubicBezTo>
                  <a:pt x="747860" y="52425"/>
                  <a:pt x="756432" y="34327"/>
                  <a:pt x="765005" y="15277"/>
                </a:cubicBezTo>
                <a:cubicBezTo>
                  <a:pt x="767863" y="9562"/>
                  <a:pt x="771435" y="4562"/>
                  <a:pt x="775959" y="19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25" name="Freeform: Shape 53">
            <a:extLst>
              <a:ext uri="{FF2B5EF4-FFF2-40B4-BE49-F238E27FC236}">
                <a16:creationId xmlns:a16="http://schemas.microsoft.com/office/drawing/2014/main" id="{E55FA7B7-108F-D700-23D8-C86ED985101B}"/>
              </a:ext>
            </a:extLst>
          </p:cNvPr>
          <p:cNvSpPr/>
          <p:nvPr/>
        </p:nvSpPr>
        <p:spPr>
          <a:xfrm>
            <a:off x="3318802" y="4084278"/>
            <a:ext cx="405278" cy="248387"/>
          </a:xfrm>
          <a:custGeom>
            <a:avLst/>
            <a:gdLst>
              <a:gd name="connsiteX0" fmla="*/ 181928 w 983069"/>
              <a:gd name="connsiteY0" fmla="*/ 557212 h 627697"/>
              <a:gd name="connsiteX1" fmla="*/ 183833 w 983069"/>
              <a:gd name="connsiteY1" fmla="*/ 562927 h 627697"/>
              <a:gd name="connsiteX2" fmla="*/ 442913 w 983069"/>
              <a:gd name="connsiteY2" fmla="*/ 562927 h 627697"/>
              <a:gd name="connsiteX3" fmla="*/ 442913 w 983069"/>
              <a:gd name="connsiteY3" fmla="*/ 557212 h 627697"/>
              <a:gd name="connsiteX4" fmla="*/ 181928 w 983069"/>
              <a:gd name="connsiteY4" fmla="*/ 557212 h 627697"/>
              <a:gd name="connsiteX5" fmla="*/ 741998 w 983069"/>
              <a:gd name="connsiteY5" fmla="*/ 529590 h 627697"/>
              <a:gd name="connsiteX6" fmla="*/ 719138 w 983069"/>
              <a:gd name="connsiteY6" fmla="*/ 550545 h 627697"/>
              <a:gd name="connsiteX7" fmla="*/ 739140 w 983069"/>
              <a:gd name="connsiteY7" fmla="*/ 573405 h 627697"/>
              <a:gd name="connsiteX8" fmla="*/ 762953 w 983069"/>
              <a:gd name="connsiteY8" fmla="*/ 553403 h 627697"/>
              <a:gd name="connsiteX9" fmla="*/ 741998 w 983069"/>
              <a:gd name="connsiteY9" fmla="*/ 529590 h 627697"/>
              <a:gd name="connsiteX10" fmla="*/ 160973 w 983069"/>
              <a:gd name="connsiteY10" fmla="*/ 504825 h 627697"/>
              <a:gd name="connsiteX11" fmla="*/ 790575 w 983069"/>
              <a:gd name="connsiteY11" fmla="*/ 504825 h 627697"/>
              <a:gd name="connsiteX12" fmla="*/ 805815 w 983069"/>
              <a:gd name="connsiteY12" fmla="*/ 520065 h 627697"/>
              <a:gd name="connsiteX13" fmla="*/ 805815 w 983069"/>
              <a:gd name="connsiteY13" fmla="*/ 612457 h 627697"/>
              <a:gd name="connsiteX14" fmla="*/ 790575 w 983069"/>
              <a:gd name="connsiteY14" fmla="*/ 627697 h 627697"/>
              <a:gd name="connsiteX15" fmla="*/ 160973 w 983069"/>
              <a:gd name="connsiteY15" fmla="*/ 627697 h 627697"/>
              <a:gd name="connsiteX16" fmla="*/ 145733 w 983069"/>
              <a:gd name="connsiteY16" fmla="*/ 612457 h 627697"/>
              <a:gd name="connsiteX17" fmla="*/ 145733 w 983069"/>
              <a:gd name="connsiteY17" fmla="*/ 520065 h 627697"/>
              <a:gd name="connsiteX18" fmla="*/ 160973 w 983069"/>
              <a:gd name="connsiteY18" fmla="*/ 504825 h 627697"/>
              <a:gd name="connsiteX19" fmla="*/ 382905 w 983069"/>
              <a:gd name="connsiteY19" fmla="*/ 382904 h 627697"/>
              <a:gd name="connsiteX20" fmla="*/ 596265 w 983069"/>
              <a:gd name="connsiteY20" fmla="*/ 382904 h 627697"/>
              <a:gd name="connsiteX21" fmla="*/ 620078 w 983069"/>
              <a:gd name="connsiteY21" fmla="*/ 403859 h 627697"/>
              <a:gd name="connsiteX22" fmla="*/ 597218 w 983069"/>
              <a:gd name="connsiteY22" fmla="*/ 421004 h 627697"/>
              <a:gd name="connsiteX23" fmla="*/ 490538 w 983069"/>
              <a:gd name="connsiteY23" fmla="*/ 421004 h 627697"/>
              <a:gd name="connsiteX24" fmla="*/ 383858 w 983069"/>
              <a:gd name="connsiteY24" fmla="*/ 421004 h 627697"/>
              <a:gd name="connsiteX25" fmla="*/ 361950 w 983069"/>
              <a:gd name="connsiteY25" fmla="*/ 401954 h 627697"/>
              <a:gd name="connsiteX26" fmla="*/ 382905 w 983069"/>
              <a:gd name="connsiteY26" fmla="*/ 382904 h 627697"/>
              <a:gd name="connsiteX27" fmla="*/ 880111 w 983069"/>
              <a:gd name="connsiteY27" fmla="*/ 159065 h 627697"/>
              <a:gd name="connsiteX28" fmla="*/ 804863 w 983069"/>
              <a:gd name="connsiteY28" fmla="*/ 234313 h 627697"/>
              <a:gd name="connsiteX29" fmla="*/ 882016 w 983069"/>
              <a:gd name="connsiteY29" fmla="*/ 311465 h 627697"/>
              <a:gd name="connsiteX30" fmla="*/ 954406 w 983069"/>
              <a:gd name="connsiteY30" fmla="*/ 233361 h 627697"/>
              <a:gd name="connsiteX31" fmla="*/ 880111 w 983069"/>
              <a:gd name="connsiteY31" fmla="*/ 159065 h 627697"/>
              <a:gd name="connsiteX32" fmla="*/ 104776 w 983069"/>
              <a:gd name="connsiteY32" fmla="*/ 158115 h 627697"/>
              <a:gd name="connsiteX33" fmla="*/ 26671 w 983069"/>
              <a:gd name="connsiteY33" fmla="*/ 231457 h 627697"/>
              <a:gd name="connsiteX34" fmla="*/ 99061 w 983069"/>
              <a:gd name="connsiteY34" fmla="*/ 310515 h 627697"/>
              <a:gd name="connsiteX35" fmla="*/ 178118 w 983069"/>
              <a:gd name="connsiteY35" fmla="*/ 234315 h 627697"/>
              <a:gd name="connsiteX36" fmla="*/ 104776 w 983069"/>
              <a:gd name="connsiteY36" fmla="*/ 158115 h 627697"/>
              <a:gd name="connsiteX37" fmla="*/ 802006 w 983069"/>
              <a:gd name="connsiteY37" fmla="*/ 123823 h 627697"/>
              <a:gd name="connsiteX38" fmla="*/ 959168 w 983069"/>
              <a:gd name="connsiteY38" fmla="*/ 123823 h 627697"/>
              <a:gd name="connsiteX39" fmla="*/ 982981 w 983069"/>
              <a:gd name="connsiteY39" fmla="*/ 148588 h 627697"/>
              <a:gd name="connsiteX40" fmla="*/ 982981 w 983069"/>
              <a:gd name="connsiteY40" fmla="*/ 274318 h 627697"/>
              <a:gd name="connsiteX41" fmla="*/ 982981 w 983069"/>
              <a:gd name="connsiteY41" fmla="*/ 397190 h 627697"/>
              <a:gd name="connsiteX42" fmla="*/ 959168 w 983069"/>
              <a:gd name="connsiteY42" fmla="*/ 421956 h 627697"/>
              <a:gd name="connsiteX43" fmla="*/ 798196 w 983069"/>
              <a:gd name="connsiteY43" fmla="*/ 421956 h 627697"/>
              <a:gd name="connsiteX44" fmla="*/ 776288 w 983069"/>
              <a:gd name="connsiteY44" fmla="*/ 399096 h 627697"/>
              <a:gd name="connsiteX45" fmla="*/ 776288 w 983069"/>
              <a:gd name="connsiteY45" fmla="*/ 146683 h 627697"/>
              <a:gd name="connsiteX46" fmla="*/ 802006 w 983069"/>
              <a:gd name="connsiteY46" fmla="*/ 123823 h 627697"/>
              <a:gd name="connsiteX47" fmla="*/ 29528 w 983069"/>
              <a:gd name="connsiteY47" fmla="*/ 120967 h 627697"/>
              <a:gd name="connsiteX48" fmla="*/ 178118 w 983069"/>
              <a:gd name="connsiteY48" fmla="*/ 120967 h 627697"/>
              <a:gd name="connsiteX49" fmla="*/ 206693 w 983069"/>
              <a:gd name="connsiteY49" fmla="*/ 149542 h 627697"/>
              <a:gd name="connsiteX50" fmla="*/ 205740 w 983069"/>
              <a:gd name="connsiteY50" fmla="*/ 273367 h 627697"/>
              <a:gd name="connsiteX51" fmla="*/ 205740 w 983069"/>
              <a:gd name="connsiteY51" fmla="*/ 391477 h 627697"/>
              <a:gd name="connsiteX52" fmla="*/ 178118 w 983069"/>
              <a:gd name="connsiteY52" fmla="*/ 421004 h 627697"/>
              <a:gd name="connsiteX53" fmla="*/ 25718 w 983069"/>
              <a:gd name="connsiteY53" fmla="*/ 421004 h 627697"/>
              <a:gd name="connsiteX54" fmla="*/ 0 w 983069"/>
              <a:gd name="connsiteY54" fmla="*/ 393382 h 627697"/>
              <a:gd name="connsiteX55" fmla="*/ 0 w 983069"/>
              <a:gd name="connsiteY55" fmla="*/ 148590 h 627697"/>
              <a:gd name="connsiteX56" fmla="*/ 29528 w 983069"/>
              <a:gd name="connsiteY56" fmla="*/ 120967 h 627697"/>
              <a:gd name="connsiteX57" fmla="*/ 279083 w 983069"/>
              <a:gd name="connsiteY57" fmla="*/ 17144 h 627697"/>
              <a:gd name="connsiteX58" fmla="*/ 252413 w 983069"/>
              <a:gd name="connsiteY58" fmla="*/ 42862 h 627697"/>
              <a:gd name="connsiteX59" fmla="*/ 252413 w 983069"/>
              <a:gd name="connsiteY59" fmla="*/ 291464 h 627697"/>
              <a:gd name="connsiteX60" fmla="*/ 280988 w 983069"/>
              <a:gd name="connsiteY60" fmla="*/ 320039 h 627697"/>
              <a:gd name="connsiteX61" fmla="*/ 491491 w 983069"/>
              <a:gd name="connsiteY61" fmla="*/ 320039 h 627697"/>
              <a:gd name="connsiteX62" fmla="*/ 701993 w 983069"/>
              <a:gd name="connsiteY62" fmla="*/ 320039 h 627697"/>
              <a:gd name="connsiteX63" fmla="*/ 730568 w 983069"/>
              <a:gd name="connsiteY63" fmla="*/ 292416 h 627697"/>
              <a:gd name="connsiteX64" fmla="*/ 730568 w 983069"/>
              <a:gd name="connsiteY64" fmla="*/ 43814 h 627697"/>
              <a:gd name="connsiteX65" fmla="*/ 703898 w 983069"/>
              <a:gd name="connsiteY65" fmla="*/ 17144 h 627697"/>
              <a:gd name="connsiteX66" fmla="*/ 279083 w 983069"/>
              <a:gd name="connsiteY66" fmla="*/ 17144 h 627697"/>
              <a:gd name="connsiteX67" fmla="*/ 261938 w 983069"/>
              <a:gd name="connsiteY67" fmla="*/ 0 h 627697"/>
              <a:gd name="connsiteX68" fmla="*/ 721043 w 983069"/>
              <a:gd name="connsiteY68" fmla="*/ 0 h 627697"/>
              <a:gd name="connsiteX69" fmla="*/ 752475 w 983069"/>
              <a:gd name="connsiteY69" fmla="*/ 33338 h 627697"/>
              <a:gd name="connsiteX70" fmla="*/ 752475 w 983069"/>
              <a:gd name="connsiteY70" fmla="*/ 335280 h 627697"/>
              <a:gd name="connsiteX71" fmla="*/ 720091 w 983069"/>
              <a:gd name="connsiteY71" fmla="*/ 368617 h 627697"/>
              <a:gd name="connsiteX72" fmla="*/ 491491 w 983069"/>
              <a:gd name="connsiteY72" fmla="*/ 367665 h 627697"/>
              <a:gd name="connsiteX73" fmla="*/ 265748 w 983069"/>
              <a:gd name="connsiteY73" fmla="*/ 367665 h 627697"/>
              <a:gd name="connsiteX74" fmla="*/ 229553 w 983069"/>
              <a:gd name="connsiteY74" fmla="*/ 334328 h 627697"/>
              <a:gd name="connsiteX75" fmla="*/ 229553 w 983069"/>
              <a:gd name="connsiteY75" fmla="*/ 32385 h 627697"/>
              <a:gd name="connsiteX76" fmla="*/ 261938 w 983069"/>
              <a:gd name="connsiteY76" fmla="*/ 0 h 62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983069" h="627697">
                <a:moveTo>
                  <a:pt x="181928" y="557212"/>
                </a:moveTo>
                <a:cubicBezTo>
                  <a:pt x="181928" y="559117"/>
                  <a:pt x="182881" y="561022"/>
                  <a:pt x="183833" y="562927"/>
                </a:cubicBezTo>
                <a:cubicBezTo>
                  <a:pt x="269558" y="562927"/>
                  <a:pt x="356236" y="562927"/>
                  <a:pt x="442913" y="562927"/>
                </a:cubicBezTo>
                <a:cubicBezTo>
                  <a:pt x="442913" y="561022"/>
                  <a:pt x="442913" y="559117"/>
                  <a:pt x="442913" y="557212"/>
                </a:cubicBezTo>
                <a:cubicBezTo>
                  <a:pt x="355283" y="557212"/>
                  <a:pt x="268606" y="557212"/>
                  <a:pt x="181928" y="557212"/>
                </a:cubicBezTo>
                <a:close/>
                <a:moveTo>
                  <a:pt x="741998" y="529590"/>
                </a:moveTo>
                <a:cubicBezTo>
                  <a:pt x="729615" y="529590"/>
                  <a:pt x="719138" y="537210"/>
                  <a:pt x="719138" y="550545"/>
                </a:cubicBezTo>
                <a:cubicBezTo>
                  <a:pt x="718186" y="563880"/>
                  <a:pt x="725805" y="572453"/>
                  <a:pt x="739140" y="573405"/>
                </a:cubicBezTo>
                <a:cubicBezTo>
                  <a:pt x="753428" y="574357"/>
                  <a:pt x="760096" y="565785"/>
                  <a:pt x="762953" y="553403"/>
                </a:cubicBezTo>
                <a:cubicBezTo>
                  <a:pt x="762000" y="540067"/>
                  <a:pt x="755333" y="530542"/>
                  <a:pt x="741998" y="529590"/>
                </a:cubicBezTo>
                <a:close/>
                <a:moveTo>
                  <a:pt x="160973" y="504825"/>
                </a:moveTo>
                <a:lnTo>
                  <a:pt x="790575" y="504825"/>
                </a:lnTo>
                <a:cubicBezTo>
                  <a:pt x="799148" y="504825"/>
                  <a:pt x="805815" y="511492"/>
                  <a:pt x="805815" y="520065"/>
                </a:cubicBezTo>
                <a:lnTo>
                  <a:pt x="805815" y="612457"/>
                </a:lnTo>
                <a:cubicBezTo>
                  <a:pt x="805815" y="620078"/>
                  <a:pt x="799148" y="627697"/>
                  <a:pt x="790575" y="627697"/>
                </a:cubicBezTo>
                <a:lnTo>
                  <a:pt x="160973" y="627697"/>
                </a:lnTo>
                <a:cubicBezTo>
                  <a:pt x="152400" y="627697"/>
                  <a:pt x="145733" y="621030"/>
                  <a:pt x="145733" y="612457"/>
                </a:cubicBezTo>
                <a:lnTo>
                  <a:pt x="145733" y="520065"/>
                </a:lnTo>
                <a:cubicBezTo>
                  <a:pt x="145733" y="511492"/>
                  <a:pt x="152400" y="504825"/>
                  <a:pt x="160973" y="504825"/>
                </a:cubicBezTo>
                <a:close/>
                <a:moveTo>
                  <a:pt x="382905" y="382904"/>
                </a:moveTo>
                <a:cubicBezTo>
                  <a:pt x="454343" y="382904"/>
                  <a:pt x="524828" y="382904"/>
                  <a:pt x="596265" y="382904"/>
                </a:cubicBezTo>
                <a:cubicBezTo>
                  <a:pt x="611505" y="382904"/>
                  <a:pt x="620078" y="386714"/>
                  <a:pt x="620078" y="403859"/>
                </a:cubicBezTo>
                <a:cubicBezTo>
                  <a:pt x="620078" y="421957"/>
                  <a:pt x="608648" y="421004"/>
                  <a:pt x="597218" y="421004"/>
                </a:cubicBezTo>
                <a:cubicBezTo>
                  <a:pt x="561023" y="421004"/>
                  <a:pt x="525780" y="421004"/>
                  <a:pt x="490538" y="421004"/>
                </a:cubicBezTo>
                <a:cubicBezTo>
                  <a:pt x="455295" y="421004"/>
                  <a:pt x="419100" y="421004"/>
                  <a:pt x="383858" y="421004"/>
                </a:cubicBezTo>
                <a:cubicBezTo>
                  <a:pt x="370523" y="421004"/>
                  <a:pt x="361950" y="418147"/>
                  <a:pt x="361950" y="401954"/>
                </a:cubicBezTo>
                <a:cubicBezTo>
                  <a:pt x="361950" y="386714"/>
                  <a:pt x="369570" y="382904"/>
                  <a:pt x="382905" y="382904"/>
                </a:cubicBezTo>
                <a:close/>
                <a:moveTo>
                  <a:pt x="880111" y="159065"/>
                </a:moveTo>
                <a:cubicBezTo>
                  <a:pt x="838201" y="160018"/>
                  <a:pt x="804863" y="192403"/>
                  <a:pt x="804863" y="234313"/>
                </a:cubicBezTo>
                <a:cubicBezTo>
                  <a:pt x="804863" y="277176"/>
                  <a:pt x="840106" y="312418"/>
                  <a:pt x="882016" y="311465"/>
                </a:cubicBezTo>
                <a:cubicBezTo>
                  <a:pt x="922021" y="309561"/>
                  <a:pt x="955358" y="274318"/>
                  <a:pt x="954406" y="233361"/>
                </a:cubicBezTo>
                <a:cubicBezTo>
                  <a:pt x="953453" y="190498"/>
                  <a:pt x="921068" y="158113"/>
                  <a:pt x="880111" y="159065"/>
                </a:cubicBezTo>
                <a:close/>
                <a:moveTo>
                  <a:pt x="104776" y="158115"/>
                </a:moveTo>
                <a:cubicBezTo>
                  <a:pt x="63818" y="157162"/>
                  <a:pt x="28576" y="190500"/>
                  <a:pt x="26671" y="231457"/>
                </a:cubicBezTo>
                <a:cubicBezTo>
                  <a:pt x="24766" y="270510"/>
                  <a:pt x="60008" y="308610"/>
                  <a:pt x="99061" y="310515"/>
                </a:cubicBezTo>
                <a:cubicBezTo>
                  <a:pt x="140018" y="312420"/>
                  <a:pt x="177166" y="277177"/>
                  <a:pt x="178118" y="234315"/>
                </a:cubicBezTo>
                <a:cubicBezTo>
                  <a:pt x="179071" y="192405"/>
                  <a:pt x="146686" y="159067"/>
                  <a:pt x="104776" y="158115"/>
                </a:cubicBezTo>
                <a:close/>
                <a:moveTo>
                  <a:pt x="802006" y="123823"/>
                </a:moveTo>
                <a:cubicBezTo>
                  <a:pt x="854393" y="124776"/>
                  <a:pt x="906781" y="124776"/>
                  <a:pt x="959168" y="123823"/>
                </a:cubicBezTo>
                <a:cubicBezTo>
                  <a:pt x="977266" y="123823"/>
                  <a:pt x="983933" y="130490"/>
                  <a:pt x="982981" y="148588"/>
                </a:cubicBezTo>
                <a:cubicBezTo>
                  <a:pt x="982028" y="189546"/>
                  <a:pt x="982981" y="231456"/>
                  <a:pt x="982981" y="274318"/>
                </a:cubicBezTo>
                <a:cubicBezTo>
                  <a:pt x="982981" y="315276"/>
                  <a:pt x="982028" y="356233"/>
                  <a:pt x="982981" y="397190"/>
                </a:cubicBezTo>
                <a:cubicBezTo>
                  <a:pt x="982981" y="415288"/>
                  <a:pt x="977266" y="421956"/>
                  <a:pt x="959168" y="421956"/>
                </a:cubicBezTo>
                <a:cubicBezTo>
                  <a:pt x="905828" y="421003"/>
                  <a:pt x="851536" y="421003"/>
                  <a:pt x="798196" y="421956"/>
                </a:cubicBezTo>
                <a:cubicBezTo>
                  <a:pt x="781051" y="421956"/>
                  <a:pt x="776288" y="415288"/>
                  <a:pt x="776288" y="399096"/>
                </a:cubicBezTo>
                <a:cubicBezTo>
                  <a:pt x="777241" y="315276"/>
                  <a:pt x="777241" y="230503"/>
                  <a:pt x="776288" y="146683"/>
                </a:cubicBezTo>
                <a:cubicBezTo>
                  <a:pt x="776288" y="126681"/>
                  <a:pt x="784861" y="122871"/>
                  <a:pt x="802006" y="123823"/>
                </a:cubicBezTo>
                <a:close/>
                <a:moveTo>
                  <a:pt x="29528" y="120967"/>
                </a:moveTo>
                <a:cubicBezTo>
                  <a:pt x="79058" y="121919"/>
                  <a:pt x="128588" y="121919"/>
                  <a:pt x="178118" y="120967"/>
                </a:cubicBezTo>
                <a:cubicBezTo>
                  <a:pt x="200978" y="120015"/>
                  <a:pt x="206693" y="129540"/>
                  <a:pt x="206693" y="149542"/>
                </a:cubicBezTo>
                <a:cubicBezTo>
                  <a:pt x="205740" y="192404"/>
                  <a:pt x="206693" y="233362"/>
                  <a:pt x="205740" y="273367"/>
                </a:cubicBezTo>
                <a:cubicBezTo>
                  <a:pt x="205740" y="312419"/>
                  <a:pt x="204788" y="352425"/>
                  <a:pt x="205740" y="391477"/>
                </a:cubicBezTo>
                <a:cubicBezTo>
                  <a:pt x="206693" y="412432"/>
                  <a:pt x="200978" y="421957"/>
                  <a:pt x="178118" y="421004"/>
                </a:cubicBezTo>
                <a:cubicBezTo>
                  <a:pt x="127635" y="420052"/>
                  <a:pt x="76200" y="420052"/>
                  <a:pt x="25718" y="421004"/>
                </a:cubicBezTo>
                <a:cubicBezTo>
                  <a:pt x="4763" y="421004"/>
                  <a:pt x="0" y="412432"/>
                  <a:pt x="0" y="393382"/>
                </a:cubicBezTo>
                <a:cubicBezTo>
                  <a:pt x="953" y="311467"/>
                  <a:pt x="953" y="230504"/>
                  <a:pt x="0" y="148590"/>
                </a:cubicBezTo>
                <a:cubicBezTo>
                  <a:pt x="0" y="125729"/>
                  <a:pt x="9525" y="120967"/>
                  <a:pt x="29528" y="120967"/>
                </a:cubicBezTo>
                <a:close/>
                <a:moveTo>
                  <a:pt x="279083" y="17144"/>
                </a:moveTo>
                <a:cubicBezTo>
                  <a:pt x="260033" y="17144"/>
                  <a:pt x="252413" y="21907"/>
                  <a:pt x="252413" y="42862"/>
                </a:cubicBezTo>
                <a:cubicBezTo>
                  <a:pt x="253366" y="125729"/>
                  <a:pt x="253366" y="208597"/>
                  <a:pt x="252413" y="291464"/>
                </a:cubicBezTo>
                <a:cubicBezTo>
                  <a:pt x="252413" y="314324"/>
                  <a:pt x="260033" y="320039"/>
                  <a:pt x="280988" y="320039"/>
                </a:cubicBezTo>
                <a:cubicBezTo>
                  <a:pt x="351473" y="319087"/>
                  <a:pt x="421006" y="320039"/>
                  <a:pt x="491491" y="320039"/>
                </a:cubicBezTo>
                <a:cubicBezTo>
                  <a:pt x="561023" y="320039"/>
                  <a:pt x="631508" y="319087"/>
                  <a:pt x="701993" y="320039"/>
                </a:cubicBezTo>
                <a:cubicBezTo>
                  <a:pt x="722948" y="320991"/>
                  <a:pt x="730568" y="315277"/>
                  <a:pt x="730568" y="292416"/>
                </a:cubicBezTo>
                <a:cubicBezTo>
                  <a:pt x="729616" y="209549"/>
                  <a:pt x="729616" y="126682"/>
                  <a:pt x="730568" y="43814"/>
                </a:cubicBezTo>
                <a:cubicBezTo>
                  <a:pt x="730568" y="23812"/>
                  <a:pt x="723901" y="17144"/>
                  <a:pt x="703898" y="17144"/>
                </a:cubicBezTo>
                <a:cubicBezTo>
                  <a:pt x="561976" y="18097"/>
                  <a:pt x="421006" y="18097"/>
                  <a:pt x="279083" y="17144"/>
                </a:cubicBezTo>
                <a:close/>
                <a:moveTo>
                  <a:pt x="261938" y="0"/>
                </a:moveTo>
                <a:cubicBezTo>
                  <a:pt x="415291" y="953"/>
                  <a:pt x="567691" y="953"/>
                  <a:pt x="721043" y="0"/>
                </a:cubicBezTo>
                <a:cubicBezTo>
                  <a:pt x="746761" y="0"/>
                  <a:pt x="753428" y="8572"/>
                  <a:pt x="752475" y="33338"/>
                </a:cubicBezTo>
                <a:cubicBezTo>
                  <a:pt x="751523" y="134303"/>
                  <a:pt x="751523" y="235267"/>
                  <a:pt x="752475" y="335280"/>
                </a:cubicBezTo>
                <a:cubicBezTo>
                  <a:pt x="752475" y="360045"/>
                  <a:pt x="745808" y="368617"/>
                  <a:pt x="720091" y="368617"/>
                </a:cubicBezTo>
                <a:cubicBezTo>
                  <a:pt x="644843" y="366713"/>
                  <a:pt x="567691" y="367665"/>
                  <a:pt x="491491" y="367665"/>
                </a:cubicBezTo>
                <a:cubicBezTo>
                  <a:pt x="416243" y="367665"/>
                  <a:pt x="340996" y="366713"/>
                  <a:pt x="265748" y="367665"/>
                </a:cubicBezTo>
                <a:cubicBezTo>
                  <a:pt x="240983" y="367665"/>
                  <a:pt x="229553" y="362903"/>
                  <a:pt x="229553" y="334328"/>
                </a:cubicBezTo>
                <a:cubicBezTo>
                  <a:pt x="231458" y="233363"/>
                  <a:pt x="230506" y="132397"/>
                  <a:pt x="229553" y="32385"/>
                </a:cubicBezTo>
                <a:cubicBezTo>
                  <a:pt x="229553" y="7620"/>
                  <a:pt x="237173" y="0"/>
                  <a:pt x="26193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26" name="Freeform: Shape 54">
            <a:extLst>
              <a:ext uri="{FF2B5EF4-FFF2-40B4-BE49-F238E27FC236}">
                <a16:creationId xmlns:a16="http://schemas.microsoft.com/office/drawing/2014/main" id="{0510E4F8-0B75-5A3F-8351-182C65F822F5}"/>
              </a:ext>
            </a:extLst>
          </p:cNvPr>
          <p:cNvSpPr/>
          <p:nvPr/>
        </p:nvSpPr>
        <p:spPr>
          <a:xfrm>
            <a:off x="3329891" y="3384645"/>
            <a:ext cx="371864" cy="216021"/>
          </a:xfrm>
          <a:custGeom>
            <a:avLst/>
            <a:gdLst>
              <a:gd name="connsiteX0" fmla="*/ 435888 w 902018"/>
              <a:gd name="connsiteY0" fmla="*/ 417908 h 545906"/>
              <a:gd name="connsiteX1" fmla="*/ 320040 w 902018"/>
              <a:gd name="connsiteY1" fmla="*/ 434338 h 545906"/>
              <a:gd name="connsiteX2" fmla="*/ 299085 w 902018"/>
              <a:gd name="connsiteY2" fmla="*/ 429576 h 545906"/>
              <a:gd name="connsiteX3" fmla="*/ 268605 w 902018"/>
              <a:gd name="connsiteY3" fmla="*/ 422908 h 545906"/>
              <a:gd name="connsiteX4" fmla="*/ 265747 w 902018"/>
              <a:gd name="connsiteY4" fmla="*/ 440053 h 545906"/>
              <a:gd name="connsiteX5" fmla="*/ 297180 w 902018"/>
              <a:gd name="connsiteY5" fmla="*/ 454341 h 545906"/>
              <a:gd name="connsiteX6" fmla="*/ 445770 w 902018"/>
              <a:gd name="connsiteY6" fmla="*/ 454341 h 545906"/>
              <a:gd name="connsiteX7" fmla="*/ 590550 w 902018"/>
              <a:gd name="connsiteY7" fmla="*/ 456246 h 545906"/>
              <a:gd name="connsiteX8" fmla="*/ 621030 w 902018"/>
              <a:gd name="connsiteY8" fmla="*/ 454341 h 545906"/>
              <a:gd name="connsiteX9" fmla="*/ 633412 w 902018"/>
              <a:gd name="connsiteY9" fmla="*/ 430528 h 545906"/>
              <a:gd name="connsiteX10" fmla="*/ 616267 w 902018"/>
              <a:gd name="connsiteY10" fmla="*/ 421956 h 545906"/>
              <a:gd name="connsiteX11" fmla="*/ 552450 w 902018"/>
              <a:gd name="connsiteY11" fmla="*/ 422908 h 545906"/>
              <a:gd name="connsiteX12" fmla="*/ 435888 w 902018"/>
              <a:gd name="connsiteY12" fmla="*/ 417908 h 545906"/>
              <a:gd name="connsiteX13" fmla="*/ 122872 w 902018"/>
              <a:gd name="connsiteY13" fmla="*/ 364806 h 545906"/>
              <a:gd name="connsiteX14" fmla="*/ 122872 w 902018"/>
              <a:gd name="connsiteY14" fmla="*/ 372426 h 545906"/>
              <a:gd name="connsiteX15" fmla="*/ 778193 w 902018"/>
              <a:gd name="connsiteY15" fmla="*/ 372426 h 545906"/>
              <a:gd name="connsiteX16" fmla="*/ 778193 w 902018"/>
              <a:gd name="connsiteY16" fmla="*/ 364806 h 545906"/>
              <a:gd name="connsiteX17" fmla="*/ 122872 w 902018"/>
              <a:gd name="connsiteY17" fmla="*/ 364806 h 545906"/>
              <a:gd name="connsiteX18" fmla="*/ 123825 w 902018"/>
              <a:gd name="connsiteY18" fmla="*/ 308609 h 545906"/>
              <a:gd name="connsiteX19" fmla="*/ 123825 w 902018"/>
              <a:gd name="connsiteY19" fmla="*/ 314324 h 545906"/>
              <a:gd name="connsiteX20" fmla="*/ 776288 w 902018"/>
              <a:gd name="connsiteY20" fmla="*/ 314324 h 545906"/>
              <a:gd name="connsiteX21" fmla="*/ 774382 w 902018"/>
              <a:gd name="connsiteY21" fmla="*/ 308609 h 545906"/>
              <a:gd name="connsiteX22" fmla="*/ 123825 w 902018"/>
              <a:gd name="connsiteY22" fmla="*/ 308609 h 545906"/>
              <a:gd name="connsiteX23" fmla="*/ 122872 w 902018"/>
              <a:gd name="connsiteY23" fmla="*/ 248601 h 545906"/>
              <a:gd name="connsiteX24" fmla="*/ 121919 w 902018"/>
              <a:gd name="connsiteY24" fmla="*/ 256221 h 545906"/>
              <a:gd name="connsiteX25" fmla="*/ 776287 w 902018"/>
              <a:gd name="connsiteY25" fmla="*/ 256221 h 545906"/>
              <a:gd name="connsiteX26" fmla="*/ 776287 w 902018"/>
              <a:gd name="connsiteY26" fmla="*/ 248601 h 545906"/>
              <a:gd name="connsiteX27" fmla="*/ 122872 w 902018"/>
              <a:gd name="connsiteY27" fmla="*/ 248601 h 545906"/>
              <a:gd name="connsiteX28" fmla="*/ 125730 w 902018"/>
              <a:gd name="connsiteY28" fmla="*/ 194309 h 545906"/>
              <a:gd name="connsiteX29" fmla="*/ 125730 w 902018"/>
              <a:gd name="connsiteY29" fmla="*/ 200024 h 545906"/>
              <a:gd name="connsiteX30" fmla="*/ 776287 w 902018"/>
              <a:gd name="connsiteY30" fmla="*/ 200024 h 545906"/>
              <a:gd name="connsiteX31" fmla="*/ 775335 w 902018"/>
              <a:gd name="connsiteY31" fmla="*/ 194309 h 545906"/>
              <a:gd name="connsiteX32" fmla="*/ 125730 w 902018"/>
              <a:gd name="connsiteY32" fmla="*/ 194309 h 545906"/>
              <a:gd name="connsiteX33" fmla="*/ 122872 w 902018"/>
              <a:gd name="connsiteY33" fmla="*/ 135253 h 545906"/>
              <a:gd name="connsiteX34" fmla="*/ 122872 w 902018"/>
              <a:gd name="connsiteY34" fmla="*/ 142873 h 545906"/>
              <a:gd name="connsiteX35" fmla="*/ 777240 w 902018"/>
              <a:gd name="connsiteY35" fmla="*/ 142873 h 545906"/>
              <a:gd name="connsiteX36" fmla="*/ 777240 w 902018"/>
              <a:gd name="connsiteY36" fmla="*/ 135253 h 545906"/>
              <a:gd name="connsiteX37" fmla="*/ 122872 w 902018"/>
              <a:gd name="connsiteY37" fmla="*/ 135253 h 545906"/>
              <a:gd name="connsiteX38" fmla="*/ 76200 w 902018"/>
              <a:gd name="connsiteY38" fmla="*/ 44766 h 545906"/>
              <a:gd name="connsiteX39" fmla="*/ 42862 w 902018"/>
              <a:gd name="connsiteY39" fmla="*/ 79056 h 545906"/>
              <a:gd name="connsiteX40" fmla="*/ 43815 w 902018"/>
              <a:gd name="connsiteY40" fmla="*/ 469581 h 545906"/>
              <a:gd name="connsiteX41" fmla="*/ 58103 w 902018"/>
              <a:gd name="connsiteY41" fmla="*/ 501966 h 545906"/>
              <a:gd name="connsiteX42" fmla="*/ 76200 w 902018"/>
              <a:gd name="connsiteY42" fmla="*/ 469581 h 545906"/>
              <a:gd name="connsiteX43" fmla="*/ 76200 w 902018"/>
              <a:gd name="connsiteY43" fmla="*/ 132396 h 545906"/>
              <a:gd name="connsiteX44" fmla="*/ 119062 w 902018"/>
              <a:gd name="connsiteY44" fmla="*/ 87629 h 545906"/>
              <a:gd name="connsiteX45" fmla="*/ 448628 w 902018"/>
              <a:gd name="connsiteY45" fmla="*/ 88581 h 545906"/>
              <a:gd name="connsiteX46" fmla="*/ 447675 w 902018"/>
              <a:gd name="connsiteY46" fmla="*/ 87629 h 545906"/>
              <a:gd name="connsiteX47" fmla="*/ 777240 w 902018"/>
              <a:gd name="connsiteY47" fmla="*/ 86676 h 545906"/>
              <a:gd name="connsiteX48" fmla="*/ 823912 w 902018"/>
              <a:gd name="connsiteY48" fmla="*/ 133349 h 545906"/>
              <a:gd name="connsiteX49" fmla="*/ 822960 w 902018"/>
              <a:gd name="connsiteY49" fmla="*/ 474344 h 545906"/>
              <a:gd name="connsiteX50" fmla="*/ 838200 w 902018"/>
              <a:gd name="connsiteY50" fmla="*/ 501966 h 545906"/>
              <a:gd name="connsiteX51" fmla="*/ 856297 w 902018"/>
              <a:gd name="connsiteY51" fmla="*/ 473391 h 545906"/>
              <a:gd name="connsiteX52" fmla="*/ 857250 w 902018"/>
              <a:gd name="connsiteY52" fmla="*/ 79056 h 545906"/>
              <a:gd name="connsiteX53" fmla="*/ 822960 w 902018"/>
              <a:gd name="connsiteY53" fmla="*/ 44766 h 545906"/>
              <a:gd name="connsiteX54" fmla="*/ 76200 w 902018"/>
              <a:gd name="connsiteY54" fmla="*/ 44766 h 545906"/>
              <a:gd name="connsiteX55" fmla="*/ 39053 w 902018"/>
              <a:gd name="connsiteY55" fmla="*/ 0 h 545906"/>
              <a:gd name="connsiteX56" fmla="*/ 452438 w 902018"/>
              <a:gd name="connsiteY56" fmla="*/ 953 h 545906"/>
              <a:gd name="connsiteX57" fmla="*/ 858203 w 902018"/>
              <a:gd name="connsiteY57" fmla="*/ 0 h 545906"/>
              <a:gd name="connsiteX58" fmla="*/ 902018 w 902018"/>
              <a:gd name="connsiteY58" fmla="*/ 41910 h 545906"/>
              <a:gd name="connsiteX59" fmla="*/ 902018 w 902018"/>
              <a:gd name="connsiteY59" fmla="*/ 505778 h 545906"/>
              <a:gd name="connsiteX60" fmla="*/ 863918 w 902018"/>
              <a:gd name="connsiteY60" fmla="*/ 543878 h 545906"/>
              <a:gd name="connsiteX61" fmla="*/ 781050 w 902018"/>
              <a:gd name="connsiteY61" fmla="*/ 464820 h 545906"/>
              <a:gd name="connsiteX62" fmla="*/ 735330 w 902018"/>
              <a:gd name="connsiteY62" fmla="*/ 419100 h 545906"/>
              <a:gd name="connsiteX63" fmla="*/ 673418 w 902018"/>
              <a:gd name="connsiteY63" fmla="*/ 460057 h 545906"/>
              <a:gd name="connsiteX64" fmla="*/ 571500 w 902018"/>
              <a:gd name="connsiteY64" fmla="*/ 511492 h 545906"/>
              <a:gd name="connsiteX65" fmla="*/ 429578 w 902018"/>
              <a:gd name="connsiteY65" fmla="*/ 499110 h 545906"/>
              <a:gd name="connsiteX66" fmla="*/ 333375 w 902018"/>
              <a:gd name="connsiteY66" fmla="*/ 510540 h 545906"/>
              <a:gd name="connsiteX67" fmla="*/ 221932 w 902018"/>
              <a:gd name="connsiteY67" fmla="*/ 441960 h 545906"/>
              <a:gd name="connsiteX68" fmla="*/ 196215 w 902018"/>
              <a:gd name="connsiteY68" fmla="*/ 419100 h 545906"/>
              <a:gd name="connsiteX69" fmla="*/ 120968 w 902018"/>
              <a:gd name="connsiteY69" fmla="*/ 487680 h 545906"/>
              <a:gd name="connsiteX70" fmla="*/ 109538 w 902018"/>
              <a:gd name="connsiteY70" fmla="*/ 539115 h 545906"/>
              <a:gd name="connsiteX71" fmla="*/ 11430 w 902018"/>
              <a:gd name="connsiteY71" fmla="*/ 539115 h 545906"/>
              <a:gd name="connsiteX72" fmla="*/ 0 w 902018"/>
              <a:gd name="connsiteY72" fmla="*/ 508635 h 545906"/>
              <a:gd name="connsiteX73" fmla="*/ 0 w 902018"/>
              <a:gd name="connsiteY73" fmla="*/ 37147 h 545906"/>
              <a:gd name="connsiteX74" fmla="*/ 39053 w 902018"/>
              <a:gd name="connsiteY74" fmla="*/ 0 h 54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018" h="545906">
                <a:moveTo>
                  <a:pt x="435888" y="417908"/>
                </a:moveTo>
                <a:cubicBezTo>
                  <a:pt x="396954" y="416717"/>
                  <a:pt x="358140" y="419098"/>
                  <a:pt x="320040" y="434338"/>
                </a:cubicBezTo>
                <a:cubicBezTo>
                  <a:pt x="312420" y="437196"/>
                  <a:pt x="304800" y="435291"/>
                  <a:pt x="299085" y="429576"/>
                </a:cubicBezTo>
                <a:cubicBezTo>
                  <a:pt x="290512" y="420051"/>
                  <a:pt x="279082" y="417193"/>
                  <a:pt x="268605" y="422908"/>
                </a:cubicBezTo>
                <a:cubicBezTo>
                  <a:pt x="265747" y="423861"/>
                  <a:pt x="264795" y="434338"/>
                  <a:pt x="265747" y="440053"/>
                </a:cubicBezTo>
                <a:cubicBezTo>
                  <a:pt x="270510" y="457198"/>
                  <a:pt x="284797" y="454341"/>
                  <a:pt x="297180" y="454341"/>
                </a:cubicBezTo>
                <a:cubicBezTo>
                  <a:pt x="346710" y="454341"/>
                  <a:pt x="396240" y="454341"/>
                  <a:pt x="445770" y="454341"/>
                </a:cubicBezTo>
                <a:cubicBezTo>
                  <a:pt x="494347" y="454341"/>
                  <a:pt x="542925" y="454341"/>
                  <a:pt x="590550" y="456246"/>
                </a:cubicBezTo>
                <a:cubicBezTo>
                  <a:pt x="601027" y="456246"/>
                  <a:pt x="611505" y="456246"/>
                  <a:pt x="621030" y="454341"/>
                </a:cubicBezTo>
                <a:cubicBezTo>
                  <a:pt x="634365" y="451483"/>
                  <a:pt x="635317" y="441006"/>
                  <a:pt x="633412" y="430528"/>
                </a:cubicBezTo>
                <a:cubicBezTo>
                  <a:pt x="631507" y="419098"/>
                  <a:pt x="620077" y="418146"/>
                  <a:pt x="616267" y="421956"/>
                </a:cubicBezTo>
                <a:cubicBezTo>
                  <a:pt x="594360" y="441006"/>
                  <a:pt x="573405" y="421956"/>
                  <a:pt x="552450" y="422908"/>
                </a:cubicBezTo>
                <a:cubicBezTo>
                  <a:pt x="513874" y="423861"/>
                  <a:pt x="474821" y="419098"/>
                  <a:pt x="435888" y="417908"/>
                </a:cubicBezTo>
                <a:close/>
                <a:moveTo>
                  <a:pt x="122872" y="364806"/>
                </a:moveTo>
                <a:cubicBezTo>
                  <a:pt x="122872" y="367664"/>
                  <a:pt x="121920" y="369569"/>
                  <a:pt x="122872" y="372426"/>
                </a:cubicBezTo>
                <a:cubicBezTo>
                  <a:pt x="340995" y="372426"/>
                  <a:pt x="560070" y="372426"/>
                  <a:pt x="778193" y="372426"/>
                </a:cubicBezTo>
                <a:cubicBezTo>
                  <a:pt x="778193" y="369569"/>
                  <a:pt x="778193" y="367664"/>
                  <a:pt x="778193" y="364806"/>
                </a:cubicBezTo>
                <a:cubicBezTo>
                  <a:pt x="559118" y="364806"/>
                  <a:pt x="340995" y="364806"/>
                  <a:pt x="122872" y="364806"/>
                </a:cubicBezTo>
                <a:close/>
                <a:moveTo>
                  <a:pt x="123825" y="308609"/>
                </a:moveTo>
                <a:cubicBezTo>
                  <a:pt x="123825" y="310514"/>
                  <a:pt x="123825" y="312419"/>
                  <a:pt x="123825" y="314324"/>
                </a:cubicBezTo>
                <a:cubicBezTo>
                  <a:pt x="341947" y="314324"/>
                  <a:pt x="559118" y="314324"/>
                  <a:pt x="776288" y="314324"/>
                </a:cubicBezTo>
                <a:cubicBezTo>
                  <a:pt x="776288" y="312419"/>
                  <a:pt x="775335" y="310514"/>
                  <a:pt x="774382" y="308609"/>
                </a:cubicBezTo>
                <a:cubicBezTo>
                  <a:pt x="558165" y="308609"/>
                  <a:pt x="340995" y="308609"/>
                  <a:pt x="123825" y="308609"/>
                </a:cubicBezTo>
                <a:close/>
                <a:moveTo>
                  <a:pt x="122872" y="248601"/>
                </a:moveTo>
                <a:cubicBezTo>
                  <a:pt x="122872" y="251458"/>
                  <a:pt x="122872" y="253364"/>
                  <a:pt x="121919" y="256221"/>
                </a:cubicBezTo>
                <a:cubicBezTo>
                  <a:pt x="340042" y="256221"/>
                  <a:pt x="558164" y="256221"/>
                  <a:pt x="776287" y="256221"/>
                </a:cubicBezTo>
                <a:cubicBezTo>
                  <a:pt x="776287" y="253364"/>
                  <a:pt x="776287" y="251458"/>
                  <a:pt x="776287" y="248601"/>
                </a:cubicBezTo>
                <a:cubicBezTo>
                  <a:pt x="559117" y="248601"/>
                  <a:pt x="340994" y="248601"/>
                  <a:pt x="122872" y="248601"/>
                </a:cubicBezTo>
                <a:close/>
                <a:moveTo>
                  <a:pt x="125730" y="194309"/>
                </a:moveTo>
                <a:cubicBezTo>
                  <a:pt x="125730" y="196214"/>
                  <a:pt x="125730" y="198119"/>
                  <a:pt x="125730" y="200024"/>
                </a:cubicBezTo>
                <a:cubicBezTo>
                  <a:pt x="342900" y="200024"/>
                  <a:pt x="559118" y="200024"/>
                  <a:pt x="776287" y="200024"/>
                </a:cubicBezTo>
                <a:cubicBezTo>
                  <a:pt x="775335" y="198119"/>
                  <a:pt x="775335" y="196214"/>
                  <a:pt x="775335" y="194309"/>
                </a:cubicBezTo>
                <a:cubicBezTo>
                  <a:pt x="559118" y="194309"/>
                  <a:pt x="341947" y="194309"/>
                  <a:pt x="125730" y="194309"/>
                </a:cubicBezTo>
                <a:close/>
                <a:moveTo>
                  <a:pt x="122872" y="135253"/>
                </a:moveTo>
                <a:cubicBezTo>
                  <a:pt x="122872" y="138111"/>
                  <a:pt x="122872" y="140016"/>
                  <a:pt x="122872" y="142873"/>
                </a:cubicBezTo>
                <a:cubicBezTo>
                  <a:pt x="340994" y="142873"/>
                  <a:pt x="559117" y="142873"/>
                  <a:pt x="777240" y="142873"/>
                </a:cubicBezTo>
                <a:cubicBezTo>
                  <a:pt x="777240" y="140016"/>
                  <a:pt x="777240" y="137158"/>
                  <a:pt x="777240" y="135253"/>
                </a:cubicBezTo>
                <a:cubicBezTo>
                  <a:pt x="559117" y="135253"/>
                  <a:pt x="340994" y="135253"/>
                  <a:pt x="122872" y="135253"/>
                </a:cubicBezTo>
                <a:close/>
                <a:moveTo>
                  <a:pt x="76200" y="44766"/>
                </a:moveTo>
                <a:cubicBezTo>
                  <a:pt x="48578" y="44766"/>
                  <a:pt x="42862" y="52386"/>
                  <a:pt x="42862" y="79056"/>
                </a:cubicBezTo>
                <a:cubicBezTo>
                  <a:pt x="43815" y="209549"/>
                  <a:pt x="42862" y="339089"/>
                  <a:pt x="43815" y="469581"/>
                </a:cubicBezTo>
                <a:cubicBezTo>
                  <a:pt x="43815" y="481011"/>
                  <a:pt x="33337" y="501014"/>
                  <a:pt x="58103" y="501966"/>
                </a:cubicBezTo>
                <a:cubicBezTo>
                  <a:pt x="85725" y="502919"/>
                  <a:pt x="76200" y="481964"/>
                  <a:pt x="76200" y="469581"/>
                </a:cubicBezTo>
                <a:cubicBezTo>
                  <a:pt x="77153" y="357186"/>
                  <a:pt x="77153" y="244791"/>
                  <a:pt x="76200" y="132396"/>
                </a:cubicBezTo>
                <a:cubicBezTo>
                  <a:pt x="75247" y="100964"/>
                  <a:pt x="83820" y="86676"/>
                  <a:pt x="119062" y="87629"/>
                </a:cubicBezTo>
                <a:cubicBezTo>
                  <a:pt x="228600" y="90486"/>
                  <a:pt x="339090" y="88581"/>
                  <a:pt x="448628" y="88581"/>
                </a:cubicBezTo>
                <a:cubicBezTo>
                  <a:pt x="448628" y="87629"/>
                  <a:pt x="448628" y="87629"/>
                  <a:pt x="447675" y="87629"/>
                </a:cubicBezTo>
                <a:cubicBezTo>
                  <a:pt x="557212" y="87629"/>
                  <a:pt x="667703" y="88581"/>
                  <a:pt x="777240" y="86676"/>
                </a:cubicBezTo>
                <a:cubicBezTo>
                  <a:pt x="812482" y="86676"/>
                  <a:pt x="824865" y="98106"/>
                  <a:pt x="823912" y="133349"/>
                </a:cubicBezTo>
                <a:cubicBezTo>
                  <a:pt x="822007" y="246696"/>
                  <a:pt x="822960" y="360996"/>
                  <a:pt x="822960" y="474344"/>
                </a:cubicBezTo>
                <a:cubicBezTo>
                  <a:pt x="822960" y="484821"/>
                  <a:pt x="816293" y="501014"/>
                  <a:pt x="838200" y="501966"/>
                </a:cubicBezTo>
                <a:cubicBezTo>
                  <a:pt x="863918" y="502919"/>
                  <a:pt x="856297" y="485774"/>
                  <a:pt x="856297" y="473391"/>
                </a:cubicBezTo>
                <a:cubicBezTo>
                  <a:pt x="857250" y="341946"/>
                  <a:pt x="856297" y="210501"/>
                  <a:pt x="857250" y="79056"/>
                </a:cubicBezTo>
                <a:cubicBezTo>
                  <a:pt x="857250" y="52386"/>
                  <a:pt x="849630" y="44766"/>
                  <a:pt x="822960" y="44766"/>
                </a:cubicBezTo>
                <a:cubicBezTo>
                  <a:pt x="574357" y="45719"/>
                  <a:pt x="324803" y="45719"/>
                  <a:pt x="76200" y="44766"/>
                </a:cubicBezTo>
                <a:close/>
                <a:moveTo>
                  <a:pt x="39053" y="0"/>
                </a:moveTo>
                <a:cubicBezTo>
                  <a:pt x="176213" y="1905"/>
                  <a:pt x="314325" y="953"/>
                  <a:pt x="452438" y="953"/>
                </a:cubicBezTo>
                <a:cubicBezTo>
                  <a:pt x="587693" y="953"/>
                  <a:pt x="722947" y="1905"/>
                  <a:pt x="858203" y="0"/>
                </a:cubicBezTo>
                <a:cubicBezTo>
                  <a:pt x="889635" y="0"/>
                  <a:pt x="902018" y="9525"/>
                  <a:pt x="902018" y="41910"/>
                </a:cubicBezTo>
                <a:cubicBezTo>
                  <a:pt x="901065" y="196215"/>
                  <a:pt x="901065" y="350520"/>
                  <a:pt x="902018" y="505778"/>
                </a:cubicBezTo>
                <a:cubicBezTo>
                  <a:pt x="902018" y="533400"/>
                  <a:pt x="892493" y="544830"/>
                  <a:pt x="863918" y="543878"/>
                </a:cubicBezTo>
                <a:cubicBezTo>
                  <a:pt x="766763" y="541972"/>
                  <a:pt x="779145" y="554355"/>
                  <a:pt x="781050" y="464820"/>
                </a:cubicBezTo>
                <a:cubicBezTo>
                  <a:pt x="782003" y="428625"/>
                  <a:pt x="773430" y="415290"/>
                  <a:pt x="735330" y="419100"/>
                </a:cubicBezTo>
                <a:cubicBezTo>
                  <a:pt x="704850" y="421957"/>
                  <a:pt x="680085" y="416242"/>
                  <a:pt x="673418" y="460057"/>
                </a:cubicBezTo>
                <a:cubicBezTo>
                  <a:pt x="668655" y="492442"/>
                  <a:pt x="616268" y="528638"/>
                  <a:pt x="571500" y="511492"/>
                </a:cubicBezTo>
                <a:cubicBezTo>
                  <a:pt x="523875" y="492442"/>
                  <a:pt x="476250" y="501015"/>
                  <a:pt x="429578" y="499110"/>
                </a:cubicBezTo>
                <a:cubicBezTo>
                  <a:pt x="397193" y="498157"/>
                  <a:pt x="365760" y="496253"/>
                  <a:pt x="333375" y="510540"/>
                </a:cubicBezTo>
                <a:cubicBezTo>
                  <a:pt x="288607" y="530542"/>
                  <a:pt x="229553" y="491490"/>
                  <a:pt x="221932" y="441960"/>
                </a:cubicBezTo>
                <a:cubicBezTo>
                  <a:pt x="219075" y="422910"/>
                  <a:pt x="212407" y="420053"/>
                  <a:pt x="196215" y="419100"/>
                </a:cubicBezTo>
                <a:cubicBezTo>
                  <a:pt x="120968" y="416242"/>
                  <a:pt x="121920" y="416242"/>
                  <a:pt x="120968" y="487680"/>
                </a:cubicBezTo>
                <a:cubicBezTo>
                  <a:pt x="120968" y="505778"/>
                  <a:pt x="131445" y="533400"/>
                  <a:pt x="109538" y="539115"/>
                </a:cubicBezTo>
                <a:cubicBezTo>
                  <a:pt x="78105" y="548640"/>
                  <a:pt x="43815" y="547688"/>
                  <a:pt x="11430" y="539115"/>
                </a:cubicBezTo>
                <a:cubicBezTo>
                  <a:pt x="0" y="536257"/>
                  <a:pt x="0" y="521017"/>
                  <a:pt x="0" y="508635"/>
                </a:cubicBezTo>
                <a:cubicBezTo>
                  <a:pt x="0" y="351472"/>
                  <a:pt x="0" y="194310"/>
                  <a:pt x="0" y="37147"/>
                </a:cubicBezTo>
                <a:cubicBezTo>
                  <a:pt x="0" y="8572"/>
                  <a:pt x="11430" y="0"/>
                  <a:pt x="3905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27" name="Freeform: Shape 55">
            <a:extLst>
              <a:ext uri="{FF2B5EF4-FFF2-40B4-BE49-F238E27FC236}">
                <a16:creationId xmlns:a16="http://schemas.microsoft.com/office/drawing/2014/main" id="{9B030DC3-E91D-AC8A-602A-BFFAC777DCA7}"/>
              </a:ext>
            </a:extLst>
          </p:cNvPr>
          <p:cNvSpPr/>
          <p:nvPr/>
        </p:nvSpPr>
        <p:spPr>
          <a:xfrm>
            <a:off x="2608834" y="3376864"/>
            <a:ext cx="378049" cy="255434"/>
          </a:xfrm>
          <a:custGeom>
            <a:avLst/>
            <a:gdLst>
              <a:gd name="connsiteX0" fmla="*/ 88702 w 977027"/>
              <a:gd name="connsiteY0" fmla="*/ 5496 h 687744"/>
              <a:gd name="connsiteX1" fmla="*/ 123587 w 977027"/>
              <a:gd name="connsiteY1" fmla="*/ 27642 h 687744"/>
              <a:gd name="connsiteX2" fmla="*/ 139779 w 977027"/>
              <a:gd name="connsiteY2" fmla="*/ 84792 h 687744"/>
              <a:gd name="connsiteX3" fmla="*/ 138827 w 977027"/>
              <a:gd name="connsiteY3" fmla="*/ 608667 h 687744"/>
              <a:gd name="connsiteX4" fmla="*/ 72152 w 977027"/>
              <a:gd name="connsiteY4" fmla="*/ 685819 h 687744"/>
              <a:gd name="connsiteX5" fmla="*/ 714 w 977027"/>
              <a:gd name="connsiteY5" fmla="*/ 606762 h 687744"/>
              <a:gd name="connsiteX6" fmla="*/ 714 w 977027"/>
              <a:gd name="connsiteY6" fmla="*/ 75267 h 687744"/>
              <a:gd name="connsiteX7" fmla="*/ 47387 w 977027"/>
              <a:gd name="connsiteY7" fmla="*/ 7639 h 687744"/>
              <a:gd name="connsiteX8" fmla="*/ 88702 w 977027"/>
              <a:gd name="connsiteY8" fmla="*/ 5496 h 687744"/>
              <a:gd name="connsiteX9" fmla="*/ 565547 w 977027"/>
              <a:gd name="connsiteY9" fmla="*/ 972 h 687744"/>
              <a:gd name="connsiteX10" fmla="*/ 639842 w 977027"/>
              <a:gd name="connsiteY10" fmla="*/ 81935 h 687744"/>
              <a:gd name="connsiteX11" fmla="*/ 639842 w 977027"/>
              <a:gd name="connsiteY11" fmla="*/ 112415 h 687744"/>
              <a:gd name="connsiteX12" fmla="*/ 638889 w 977027"/>
              <a:gd name="connsiteY12" fmla="*/ 606762 h 687744"/>
              <a:gd name="connsiteX13" fmla="*/ 568404 w 977027"/>
              <a:gd name="connsiteY13" fmla="*/ 687725 h 687744"/>
              <a:gd name="connsiteX14" fmla="*/ 497919 w 977027"/>
              <a:gd name="connsiteY14" fmla="*/ 608667 h 687744"/>
              <a:gd name="connsiteX15" fmla="*/ 497919 w 977027"/>
              <a:gd name="connsiteY15" fmla="*/ 82887 h 687744"/>
              <a:gd name="connsiteX16" fmla="*/ 565547 w 977027"/>
              <a:gd name="connsiteY16" fmla="*/ 972 h 687744"/>
              <a:gd name="connsiteX17" fmla="*/ 399812 w 977027"/>
              <a:gd name="connsiteY17" fmla="*/ 972 h 687744"/>
              <a:gd name="connsiteX18" fmla="*/ 472202 w 977027"/>
              <a:gd name="connsiteY18" fmla="*/ 82887 h 687744"/>
              <a:gd name="connsiteX19" fmla="*/ 472202 w 977027"/>
              <a:gd name="connsiteY19" fmla="*/ 603905 h 687744"/>
              <a:gd name="connsiteX20" fmla="*/ 400764 w 977027"/>
              <a:gd name="connsiteY20" fmla="*/ 685820 h 687744"/>
              <a:gd name="connsiteX21" fmla="*/ 334089 w 977027"/>
              <a:gd name="connsiteY21" fmla="*/ 603905 h 687744"/>
              <a:gd name="connsiteX22" fmla="*/ 334089 w 977027"/>
              <a:gd name="connsiteY22" fmla="*/ 82887 h 687744"/>
              <a:gd name="connsiteX23" fmla="*/ 399812 w 977027"/>
              <a:gd name="connsiteY23" fmla="*/ 972 h 687744"/>
              <a:gd name="connsiteX24" fmla="*/ 897017 w 977027"/>
              <a:gd name="connsiteY24" fmla="*/ 20 h 687744"/>
              <a:gd name="connsiteX25" fmla="*/ 977027 w 977027"/>
              <a:gd name="connsiteY25" fmla="*/ 80030 h 687744"/>
              <a:gd name="connsiteX26" fmla="*/ 897017 w 977027"/>
              <a:gd name="connsiteY26" fmla="*/ 160040 h 687744"/>
              <a:gd name="connsiteX27" fmla="*/ 817007 w 977027"/>
              <a:gd name="connsiteY27" fmla="*/ 80030 h 687744"/>
              <a:gd name="connsiteX28" fmla="*/ 897017 w 977027"/>
              <a:gd name="connsiteY28" fmla="*/ 20 h 687744"/>
              <a:gd name="connsiteX29" fmla="*/ 735092 w 977027"/>
              <a:gd name="connsiteY29" fmla="*/ 20 h 687744"/>
              <a:gd name="connsiteX30" fmla="*/ 803672 w 977027"/>
              <a:gd name="connsiteY30" fmla="*/ 80983 h 687744"/>
              <a:gd name="connsiteX31" fmla="*/ 802719 w 977027"/>
              <a:gd name="connsiteY31" fmla="*/ 606762 h 687744"/>
              <a:gd name="connsiteX32" fmla="*/ 734139 w 977027"/>
              <a:gd name="connsiteY32" fmla="*/ 685820 h 687744"/>
              <a:gd name="connsiteX33" fmla="*/ 665559 w 977027"/>
              <a:gd name="connsiteY33" fmla="*/ 604858 h 687744"/>
              <a:gd name="connsiteX34" fmla="*/ 665559 w 977027"/>
              <a:gd name="connsiteY34" fmla="*/ 80030 h 687744"/>
              <a:gd name="connsiteX35" fmla="*/ 735092 w 977027"/>
              <a:gd name="connsiteY35" fmla="*/ 20 h 687744"/>
              <a:gd name="connsiteX36" fmla="*/ 238840 w 977027"/>
              <a:gd name="connsiteY36" fmla="*/ 19 h 687744"/>
              <a:gd name="connsiteX37" fmla="*/ 305515 w 977027"/>
              <a:gd name="connsiteY37" fmla="*/ 81934 h 687744"/>
              <a:gd name="connsiteX38" fmla="*/ 305515 w 977027"/>
              <a:gd name="connsiteY38" fmla="*/ 606762 h 687744"/>
              <a:gd name="connsiteX39" fmla="*/ 236935 w 977027"/>
              <a:gd name="connsiteY39" fmla="*/ 686772 h 687744"/>
              <a:gd name="connsiteX40" fmla="*/ 167402 w 977027"/>
              <a:gd name="connsiteY40" fmla="*/ 606762 h 687744"/>
              <a:gd name="connsiteX41" fmla="*/ 167402 w 977027"/>
              <a:gd name="connsiteY41" fmla="*/ 81934 h 687744"/>
              <a:gd name="connsiteX42" fmla="*/ 238840 w 977027"/>
              <a:gd name="connsiteY42" fmla="*/ 19 h 68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77027" h="687744">
                <a:moveTo>
                  <a:pt x="88702" y="5496"/>
                </a:moveTo>
                <a:cubicBezTo>
                  <a:pt x="101441" y="8830"/>
                  <a:pt x="113110" y="16212"/>
                  <a:pt x="123587" y="27642"/>
                </a:cubicBezTo>
                <a:cubicBezTo>
                  <a:pt x="138827" y="43834"/>
                  <a:pt x="139779" y="64789"/>
                  <a:pt x="139779" y="84792"/>
                </a:cubicBezTo>
                <a:cubicBezTo>
                  <a:pt x="140732" y="172422"/>
                  <a:pt x="139779" y="521989"/>
                  <a:pt x="138827" y="608667"/>
                </a:cubicBezTo>
                <a:cubicBezTo>
                  <a:pt x="137874" y="654387"/>
                  <a:pt x="108347" y="685819"/>
                  <a:pt x="72152" y="685819"/>
                </a:cubicBezTo>
                <a:cubicBezTo>
                  <a:pt x="34052" y="685819"/>
                  <a:pt x="1667" y="651529"/>
                  <a:pt x="714" y="606762"/>
                </a:cubicBezTo>
                <a:cubicBezTo>
                  <a:pt x="-238" y="486747"/>
                  <a:pt x="-238" y="132417"/>
                  <a:pt x="714" y="75267"/>
                </a:cubicBezTo>
                <a:cubicBezTo>
                  <a:pt x="1667" y="43834"/>
                  <a:pt x="15954" y="18117"/>
                  <a:pt x="47387" y="7639"/>
                </a:cubicBezTo>
                <a:cubicBezTo>
                  <a:pt x="62151" y="2877"/>
                  <a:pt x="75962" y="2162"/>
                  <a:pt x="88702" y="5496"/>
                </a:cubicBezTo>
                <a:close/>
                <a:moveTo>
                  <a:pt x="565547" y="972"/>
                </a:moveTo>
                <a:cubicBezTo>
                  <a:pt x="607457" y="20"/>
                  <a:pt x="636032" y="31452"/>
                  <a:pt x="639842" y="81935"/>
                </a:cubicBezTo>
                <a:cubicBezTo>
                  <a:pt x="640794" y="92412"/>
                  <a:pt x="639842" y="101937"/>
                  <a:pt x="639842" y="112415"/>
                </a:cubicBezTo>
                <a:cubicBezTo>
                  <a:pt x="639842" y="250527"/>
                  <a:pt x="639842" y="580092"/>
                  <a:pt x="638889" y="606762"/>
                </a:cubicBezTo>
                <a:cubicBezTo>
                  <a:pt x="636984" y="653435"/>
                  <a:pt x="607457" y="686772"/>
                  <a:pt x="568404" y="687725"/>
                </a:cubicBezTo>
                <a:cubicBezTo>
                  <a:pt x="529352" y="688677"/>
                  <a:pt x="498872" y="655340"/>
                  <a:pt x="497919" y="608667"/>
                </a:cubicBezTo>
                <a:cubicBezTo>
                  <a:pt x="496967" y="519132"/>
                  <a:pt x="496967" y="169565"/>
                  <a:pt x="497919" y="82887"/>
                </a:cubicBezTo>
                <a:cubicBezTo>
                  <a:pt x="498872" y="33357"/>
                  <a:pt x="526494" y="1925"/>
                  <a:pt x="565547" y="972"/>
                </a:cubicBezTo>
                <a:close/>
                <a:moveTo>
                  <a:pt x="399812" y="972"/>
                </a:moveTo>
                <a:cubicBezTo>
                  <a:pt x="438864" y="20"/>
                  <a:pt x="472202" y="36215"/>
                  <a:pt x="472202" y="82887"/>
                </a:cubicBezTo>
                <a:cubicBezTo>
                  <a:pt x="472202" y="256243"/>
                  <a:pt x="472202" y="430550"/>
                  <a:pt x="472202" y="603905"/>
                </a:cubicBezTo>
                <a:cubicBezTo>
                  <a:pt x="472202" y="652483"/>
                  <a:pt x="440769" y="687725"/>
                  <a:pt x="400764" y="685820"/>
                </a:cubicBezTo>
                <a:cubicBezTo>
                  <a:pt x="360759" y="684868"/>
                  <a:pt x="334089" y="653435"/>
                  <a:pt x="334089" y="603905"/>
                </a:cubicBezTo>
                <a:cubicBezTo>
                  <a:pt x="334089" y="517227"/>
                  <a:pt x="334089" y="169565"/>
                  <a:pt x="334089" y="82887"/>
                </a:cubicBezTo>
                <a:cubicBezTo>
                  <a:pt x="334089" y="33358"/>
                  <a:pt x="359807" y="1925"/>
                  <a:pt x="399812" y="972"/>
                </a:cubicBezTo>
                <a:close/>
                <a:moveTo>
                  <a:pt x="897017" y="20"/>
                </a:moveTo>
                <a:cubicBezTo>
                  <a:pt x="941205" y="20"/>
                  <a:pt x="977027" y="35842"/>
                  <a:pt x="977027" y="80030"/>
                </a:cubicBezTo>
                <a:cubicBezTo>
                  <a:pt x="977027" y="124218"/>
                  <a:pt x="941205" y="160040"/>
                  <a:pt x="897017" y="160040"/>
                </a:cubicBezTo>
                <a:cubicBezTo>
                  <a:pt x="852829" y="160040"/>
                  <a:pt x="817007" y="124218"/>
                  <a:pt x="817007" y="80030"/>
                </a:cubicBezTo>
                <a:cubicBezTo>
                  <a:pt x="817007" y="35842"/>
                  <a:pt x="852829" y="20"/>
                  <a:pt x="897017" y="20"/>
                </a:cubicBezTo>
                <a:close/>
                <a:moveTo>
                  <a:pt x="735092" y="20"/>
                </a:moveTo>
                <a:cubicBezTo>
                  <a:pt x="774144" y="20"/>
                  <a:pt x="802719" y="32405"/>
                  <a:pt x="803672" y="80983"/>
                </a:cubicBezTo>
                <a:cubicBezTo>
                  <a:pt x="804624" y="169565"/>
                  <a:pt x="803672" y="519133"/>
                  <a:pt x="802719" y="606762"/>
                </a:cubicBezTo>
                <a:cubicBezTo>
                  <a:pt x="802719" y="654387"/>
                  <a:pt x="773192" y="686772"/>
                  <a:pt x="734139" y="685820"/>
                </a:cubicBezTo>
                <a:cubicBezTo>
                  <a:pt x="694134" y="684867"/>
                  <a:pt x="665559" y="652483"/>
                  <a:pt x="665559" y="604858"/>
                </a:cubicBezTo>
                <a:cubicBezTo>
                  <a:pt x="664607" y="429597"/>
                  <a:pt x="665559" y="255290"/>
                  <a:pt x="665559" y="80030"/>
                </a:cubicBezTo>
                <a:cubicBezTo>
                  <a:pt x="665559" y="32405"/>
                  <a:pt x="695087" y="972"/>
                  <a:pt x="735092" y="20"/>
                </a:cubicBezTo>
                <a:close/>
                <a:moveTo>
                  <a:pt x="238840" y="19"/>
                </a:moveTo>
                <a:cubicBezTo>
                  <a:pt x="279797" y="972"/>
                  <a:pt x="305515" y="32404"/>
                  <a:pt x="305515" y="81934"/>
                </a:cubicBezTo>
                <a:cubicBezTo>
                  <a:pt x="305515" y="168612"/>
                  <a:pt x="305515" y="518179"/>
                  <a:pt x="305515" y="606762"/>
                </a:cubicBezTo>
                <a:cubicBezTo>
                  <a:pt x="305515" y="655339"/>
                  <a:pt x="277892" y="686772"/>
                  <a:pt x="236935" y="686772"/>
                </a:cubicBezTo>
                <a:cubicBezTo>
                  <a:pt x="196930" y="686772"/>
                  <a:pt x="167402" y="654387"/>
                  <a:pt x="167402" y="606762"/>
                </a:cubicBezTo>
                <a:cubicBezTo>
                  <a:pt x="167402" y="431502"/>
                  <a:pt x="167402" y="257194"/>
                  <a:pt x="167402" y="81934"/>
                </a:cubicBezTo>
                <a:cubicBezTo>
                  <a:pt x="167402" y="33357"/>
                  <a:pt x="197882" y="-933"/>
                  <a:pt x="238840" y="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28" name="Freeform: Shape 56">
            <a:extLst>
              <a:ext uri="{FF2B5EF4-FFF2-40B4-BE49-F238E27FC236}">
                <a16:creationId xmlns:a16="http://schemas.microsoft.com/office/drawing/2014/main" id="{B69CF8C6-B564-A8E4-D94F-1ACE62C5F105}"/>
              </a:ext>
            </a:extLst>
          </p:cNvPr>
          <p:cNvSpPr/>
          <p:nvPr/>
        </p:nvSpPr>
        <p:spPr>
          <a:xfrm>
            <a:off x="2608834" y="2583804"/>
            <a:ext cx="392675" cy="343071"/>
          </a:xfrm>
          <a:custGeom>
            <a:avLst/>
            <a:gdLst>
              <a:gd name="connsiteX0" fmla="*/ 128588 w 952499"/>
              <a:gd name="connsiteY0" fmla="*/ 130690 h 866972"/>
              <a:gd name="connsiteX1" fmla="*/ 139065 w 952499"/>
              <a:gd name="connsiteY1" fmla="*/ 135452 h 866972"/>
              <a:gd name="connsiteX2" fmla="*/ 804863 w 952499"/>
              <a:gd name="connsiteY2" fmla="*/ 260230 h 866972"/>
              <a:gd name="connsiteX3" fmla="*/ 834390 w 952499"/>
              <a:gd name="connsiteY3" fmla="*/ 305950 h 866972"/>
              <a:gd name="connsiteX4" fmla="*/ 821055 w 952499"/>
              <a:gd name="connsiteY4" fmla="*/ 369767 h 866972"/>
              <a:gd name="connsiteX5" fmla="*/ 781050 w 952499"/>
              <a:gd name="connsiteY5" fmla="*/ 396437 h 866972"/>
              <a:gd name="connsiteX6" fmla="*/ 495300 w 952499"/>
              <a:gd name="connsiteY6" fmla="*/ 341192 h 866972"/>
              <a:gd name="connsiteX7" fmla="*/ 460057 w 952499"/>
              <a:gd name="connsiteY7" fmla="*/ 368815 h 866972"/>
              <a:gd name="connsiteX8" fmla="*/ 483870 w 952499"/>
              <a:gd name="connsiteY8" fmla="*/ 441205 h 866972"/>
              <a:gd name="connsiteX9" fmla="*/ 489585 w 952499"/>
              <a:gd name="connsiteY9" fmla="*/ 520262 h 866972"/>
              <a:gd name="connsiteX10" fmla="*/ 420053 w 952499"/>
              <a:gd name="connsiteY10" fmla="*/ 557410 h 866972"/>
              <a:gd name="connsiteX11" fmla="*/ 360997 w 952499"/>
              <a:gd name="connsiteY11" fmla="*/ 573602 h 866972"/>
              <a:gd name="connsiteX12" fmla="*/ 118110 w 952499"/>
              <a:gd name="connsiteY12" fmla="*/ 726002 h 866972"/>
              <a:gd name="connsiteX13" fmla="*/ 59055 w 952499"/>
              <a:gd name="connsiteY13" fmla="*/ 834588 h 866972"/>
              <a:gd name="connsiteX14" fmla="*/ 27622 w 952499"/>
              <a:gd name="connsiteY14" fmla="*/ 866972 h 866972"/>
              <a:gd name="connsiteX15" fmla="*/ 0 w 952499"/>
              <a:gd name="connsiteY15" fmla="*/ 837445 h 866972"/>
              <a:gd name="connsiteX16" fmla="*/ 0 w 952499"/>
              <a:gd name="connsiteY16" fmla="*/ 604082 h 866972"/>
              <a:gd name="connsiteX17" fmla="*/ 30480 w 952499"/>
              <a:gd name="connsiteY17" fmla="*/ 572650 h 866972"/>
              <a:gd name="connsiteX18" fmla="*/ 60007 w 952499"/>
              <a:gd name="connsiteY18" fmla="*/ 605035 h 866972"/>
              <a:gd name="connsiteX19" fmla="*/ 60007 w 952499"/>
              <a:gd name="connsiteY19" fmla="*/ 665042 h 866972"/>
              <a:gd name="connsiteX20" fmla="*/ 161925 w 952499"/>
              <a:gd name="connsiteY20" fmla="*/ 605987 h 866972"/>
              <a:gd name="connsiteX21" fmla="*/ 291465 w 952499"/>
              <a:gd name="connsiteY21" fmla="*/ 525025 h 866972"/>
              <a:gd name="connsiteX22" fmla="*/ 384810 w 952499"/>
              <a:gd name="connsiteY22" fmla="*/ 350717 h 866972"/>
              <a:gd name="connsiteX23" fmla="*/ 352425 w 952499"/>
              <a:gd name="connsiteY23" fmla="*/ 313570 h 866972"/>
              <a:gd name="connsiteX24" fmla="*/ 111442 w 952499"/>
              <a:gd name="connsiteY24" fmla="*/ 269755 h 866972"/>
              <a:gd name="connsiteX25" fmla="*/ 88582 w 952499"/>
              <a:gd name="connsiteY25" fmla="*/ 234512 h 866972"/>
              <a:gd name="connsiteX26" fmla="*/ 103822 w 952499"/>
              <a:gd name="connsiteY26" fmla="*/ 151645 h 866972"/>
              <a:gd name="connsiteX27" fmla="*/ 128588 w 952499"/>
              <a:gd name="connsiteY27" fmla="*/ 130690 h 866972"/>
              <a:gd name="connsiteX28" fmla="*/ 166136 w 952499"/>
              <a:gd name="connsiteY28" fmla="*/ 302 h 866972"/>
              <a:gd name="connsiteX29" fmla="*/ 219074 w 952499"/>
              <a:gd name="connsiteY29" fmla="*/ 8770 h 866972"/>
              <a:gd name="connsiteX30" fmla="*/ 918209 w 952499"/>
              <a:gd name="connsiteY30" fmla="*/ 140215 h 866972"/>
              <a:gd name="connsiteX31" fmla="*/ 952499 w 952499"/>
              <a:gd name="connsiteY31" fmla="*/ 149740 h 866972"/>
              <a:gd name="connsiteX32" fmla="*/ 850582 w 952499"/>
              <a:gd name="connsiteY32" fmla="*/ 246895 h 866972"/>
              <a:gd name="connsiteX33" fmla="*/ 809624 w 952499"/>
              <a:gd name="connsiteY33" fmla="*/ 248800 h 866972"/>
              <a:gd name="connsiteX34" fmla="*/ 144779 w 952499"/>
              <a:gd name="connsiteY34" fmla="*/ 124022 h 866972"/>
              <a:gd name="connsiteX35" fmla="*/ 114299 w 952499"/>
              <a:gd name="connsiteY35" fmla="*/ 84017 h 866972"/>
              <a:gd name="connsiteX36" fmla="*/ 166136 w 952499"/>
              <a:gd name="connsiteY36" fmla="*/ 302 h 8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52499" h="866972">
                <a:moveTo>
                  <a:pt x="128588" y="130690"/>
                </a:moveTo>
                <a:cubicBezTo>
                  <a:pt x="132397" y="132595"/>
                  <a:pt x="135255" y="134500"/>
                  <a:pt x="139065" y="135452"/>
                </a:cubicBezTo>
                <a:cubicBezTo>
                  <a:pt x="360997" y="178315"/>
                  <a:pt x="582930" y="221177"/>
                  <a:pt x="804863" y="260230"/>
                </a:cubicBezTo>
                <a:cubicBezTo>
                  <a:pt x="842010" y="266897"/>
                  <a:pt x="838200" y="283090"/>
                  <a:pt x="834390" y="305950"/>
                </a:cubicBezTo>
                <a:cubicBezTo>
                  <a:pt x="829628" y="327857"/>
                  <a:pt x="822007" y="348812"/>
                  <a:pt x="821055" y="369767"/>
                </a:cubicBezTo>
                <a:cubicBezTo>
                  <a:pt x="820103" y="400247"/>
                  <a:pt x="803910" y="401200"/>
                  <a:pt x="781050" y="396437"/>
                </a:cubicBezTo>
                <a:cubicBezTo>
                  <a:pt x="685800" y="377387"/>
                  <a:pt x="589597" y="361195"/>
                  <a:pt x="495300" y="341192"/>
                </a:cubicBezTo>
                <a:cubicBezTo>
                  <a:pt x="467678" y="335477"/>
                  <a:pt x="458153" y="339287"/>
                  <a:pt x="460057" y="368815"/>
                </a:cubicBezTo>
                <a:cubicBezTo>
                  <a:pt x="461963" y="395485"/>
                  <a:pt x="461963" y="419297"/>
                  <a:pt x="483870" y="441205"/>
                </a:cubicBezTo>
                <a:cubicBezTo>
                  <a:pt x="505778" y="463112"/>
                  <a:pt x="503872" y="493592"/>
                  <a:pt x="489585" y="520262"/>
                </a:cubicBezTo>
                <a:cubicBezTo>
                  <a:pt x="475297" y="547885"/>
                  <a:pt x="449580" y="563125"/>
                  <a:pt x="420053" y="557410"/>
                </a:cubicBezTo>
                <a:cubicBezTo>
                  <a:pt x="395288" y="552647"/>
                  <a:pt x="379095" y="562172"/>
                  <a:pt x="360997" y="573602"/>
                </a:cubicBezTo>
                <a:cubicBezTo>
                  <a:pt x="280035" y="625037"/>
                  <a:pt x="200978" y="679330"/>
                  <a:pt x="118110" y="726002"/>
                </a:cubicBezTo>
                <a:cubicBezTo>
                  <a:pt x="72390" y="751720"/>
                  <a:pt x="48578" y="781247"/>
                  <a:pt x="59055" y="834588"/>
                </a:cubicBezTo>
                <a:cubicBezTo>
                  <a:pt x="63817" y="858400"/>
                  <a:pt x="53340" y="866972"/>
                  <a:pt x="27622" y="866972"/>
                </a:cubicBezTo>
                <a:cubicBezTo>
                  <a:pt x="4763" y="866972"/>
                  <a:pt x="0" y="857447"/>
                  <a:pt x="0" y="837445"/>
                </a:cubicBezTo>
                <a:cubicBezTo>
                  <a:pt x="953" y="760292"/>
                  <a:pt x="953" y="682188"/>
                  <a:pt x="0" y="604082"/>
                </a:cubicBezTo>
                <a:cubicBezTo>
                  <a:pt x="0" y="581222"/>
                  <a:pt x="6667" y="572650"/>
                  <a:pt x="30480" y="572650"/>
                </a:cubicBezTo>
                <a:cubicBezTo>
                  <a:pt x="55245" y="572650"/>
                  <a:pt x="61913" y="583127"/>
                  <a:pt x="60007" y="605035"/>
                </a:cubicBezTo>
                <a:cubicBezTo>
                  <a:pt x="59055" y="624085"/>
                  <a:pt x="60007" y="642182"/>
                  <a:pt x="60007" y="665042"/>
                </a:cubicBezTo>
                <a:cubicBezTo>
                  <a:pt x="100013" y="649802"/>
                  <a:pt x="129540" y="625037"/>
                  <a:pt x="161925" y="605987"/>
                </a:cubicBezTo>
                <a:cubicBezTo>
                  <a:pt x="205740" y="580270"/>
                  <a:pt x="246697" y="549790"/>
                  <a:pt x="291465" y="525025"/>
                </a:cubicBezTo>
                <a:cubicBezTo>
                  <a:pt x="361950" y="485972"/>
                  <a:pt x="387667" y="427870"/>
                  <a:pt x="384810" y="350717"/>
                </a:cubicBezTo>
                <a:cubicBezTo>
                  <a:pt x="383857" y="325952"/>
                  <a:pt x="375285" y="317380"/>
                  <a:pt x="352425" y="313570"/>
                </a:cubicBezTo>
                <a:cubicBezTo>
                  <a:pt x="271463" y="300235"/>
                  <a:pt x="191453" y="283090"/>
                  <a:pt x="111442" y="269755"/>
                </a:cubicBezTo>
                <a:cubicBezTo>
                  <a:pt x="86678" y="265945"/>
                  <a:pt x="81915" y="257372"/>
                  <a:pt x="88582" y="234512"/>
                </a:cubicBezTo>
                <a:cubicBezTo>
                  <a:pt x="95250" y="206890"/>
                  <a:pt x="99060" y="179267"/>
                  <a:pt x="103822" y="151645"/>
                </a:cubicBezTo>
                <a:cubicBezTo>
                  <a:pt x="106680" y="137357"/>
                  <a:pt x="112395" y="127832"/>
                  <a:pt x="128588" y="130690"/>
                </a:cubicBezTo>
                <a:close/>
                <a:moveTo>
                  <a:pt x="166136" y="302"/>
                </a:moveTo>
                <a:cubicBezTo>
                  <a:pt x="179129" y="1269"/>
                  <a:pt x="196214" y="4484"/>
                  <a:pt x="219074" y="8770"/>
                </a:cubicBezTo>
                <a:cubicBezTo>
                  <a:pt x="452437" y="52585"/>
                  <a:pt x="684847" y="96400"/>
                  <a:pt x="918209" y="140215"/>
                </a:cubicBezTo>
                <a:cubicBezTo>
                  <a:pt x="926782" y="141167"/>
                  <a:pt x="935354" y="144977"/>
                  <a:pt x="952499" y="149740"/>
                </a:cubicBezTo>
                <a:cubicBezTo>
                  <a:pt x="916304" y="184030"/>
                  <a:pt x="882967" y="215462"/>
                  <a:pt x="850582" y="246895"/>
                </a:cubicBezTo>
                <a:cubicBezTo>
                  <a:pt x="837247" y="254515"/>
                  <a:pt x="823912" y="251657"/>
                  <a:pt x="809624" y="248800"/>
                </a:cubicBezTo>
                <a:cubicBezTo>
                  <a:pt x="587692" y="206890"/>
                  <a:pt x="366712" y="165932"/>
                  <a:pt x="144779" y="124022"/>
                </a:cubicBezTo>
                <a:cubicBezTo>
                  <a:pt x="114299" y="125927"/>
                  <a:pt x="109537" y="111640"/>
                  <a:pt x="114299" y="84017"/>
                </a:cubicBezTo>
                <a:cubicBezTo>
                  <a:pt x="125015" y="14723"/>
                  <a:pt x="127158" y="-2601"/>
                  <a:pt x="166136" y="3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29" name="Freeform: Shape 57">
            <a:extLst>
              <a:ext uri="{FF2B5EF4-FFF2-40B4-BE49-F238E27FC236}">
                <a16:creationId xmlns:a16="http://schemas.microsoft.com/office/drawing/2014/main" id="{7A2E9EF5-E85E-9270-BC43-07FD7E6F8370}"/>
              </a:ext>
            </a:extLst>
          </p:cNvPr>
          <p:cNvSpPr/>
          <p:nvPr/>
        </p:nvSpPr>
        <p:spPr>
          <a:xfrm>
            <a:off x="1870315" y="2568225"/>
            <a:ext cx="307464" cy="379176"/>
          </a:xfrm>
          <a:custGeom>
            <a:avLst/>
            <a:gdLst>
              <a:gd name="connsiteX0" fmla="*/ 114301 w 745808"/>
              <a:gd name="connsiteY0" fmla="*/ 605789 h 958215"/>
              <a:gd name="connsiteX1" fmla="*/ 88583 w 745808"/>
              <a:gd name="connsiteY1" fmla="*/ 632459 h 958215"/>
              <a:gd name="connsiteX2" fmla="*/ 88583 w 745808"/>
              <a:gd name="connsiteY2" fmla="*/ 735329 h 958215"/>
              <a:gd name="connsiteX3" fmla="*/ 87631 w 745808"/>
              <a:gd name="connsiteY3" fmla="*/ 842962 h 958215"/>
              <a:gd name="connsiteX4" fmla="*/ 114301 w 745808"/>
              <a:gd name="connsiteY4" fmla="*/ 869632 h 958215"/>
              <a:gd name="connsiteX5" fmla="*/ 324803 w 745808"/>
              <a:gd name="connsiteY5" fmla="*/ 869632 h 958215"/>
              <a:gd name="connsiteX6" fmla="*/ 348616 w 745808"/>
              <a:gd name="connsiteY6" fmla="*/ 844866 h 958215"/>
              <a:gd name="connsiteX7" fmla="*/ 348616 w 745808"/>
              <a:gd name="connsiteY7" fmla="*/ 630554 h 958215"/>
              <a:gd name="connsiteX8" fmla="*/ 324803 w 745808"/>
              <a:gd name="connsiteY8" fmla="*/ 605789 h 958215"/>
              <a:gd name="connsiteX9" fmla="*/ 114301 w 745808"/>
              <a:gd name="connsiteY9" fmla="*/ 605789 h 958215"/>
              <a:gd name="connsiteX10" fmla="*/ 425768 w 745808"/>
              <a:gd name="connsiteY10" fmla="*/ 604837 h 958215"/>
              <a:gd name="connsiteX11" fmla="*/ 397193 w 745808"/>
              <a:gd name="connsiteY11" fmla="*/ 633412 h 958215"/>
              <a:gd name="connsiteX12" fmla="*/ 397193 w 745808"/>
              <a:gd name="connsiteY12" fmla="*/ 843914 h 958215"/>
              <a:gd name="connsiteX13" fmla="*/ 423863 w 745808"/>
              <a:gd name="connsiteY13" fmla="*/ 868679 h 958215"/>
              <a:gd name="connsiteX14" fmla="*/ 526733 w 745808"/>
              <a:gd name="connsiteY14" fmla="*/ 868679 h 958215"/>
              <a:gd name="connsiteX15" fmla="*/ 629603 w 745808"/>
              <a:gd name="connsiteY15" fmla="*/ 867727 h 958215"/>
              <a:gd name="connsiteX16" fmla="*/ 655320 w 745808"/>
              <a:gd name="connsiteY16" fmla="*/ 844867 h 958215"/>
              <a:gd name="connsiteX17" fmla="*/ 655320 w 745808"/>
              <a:gd name="connsiteY17" fmla="*/ 630554 h 958215"/>
              <a:gd name="connsiteX18" fmla="*/ 628650 w 745808"/>
              <a:gd name="connsiteY18" fmla="*/ 604837 h 958215"/>
              <a:gd name="connsiteX19" fmla="*/ 425768 w 745808"/>
              <a:gd name="connsiteY19" fmla="*/ 604837 h 958215"/>
              <a:gd name="connsiteX20" fmla="*/ 109538 w 745808"/>
              <a:gd name="connsiteY20" fmla="*/ 529589 h 958215"/>
              <a:gd name="connsiteX21" fmla="*/ 89536 w 745808"/>
              <a:gd name="connsiteY21" fmla="*/ 541019 h 958215"/>
              <a:gd name="connsiteX22" fmla="*/ 110491 w 745808"/>
              <a:gd name="connsiteY22" fmla="*/ 556259 h 958215"/>
              <a:gd name="connsiteX23" fmla="*/ 217171 w 745808"/>
              <a:gd name="connsiteY23" fmla="*/ 556259 h 958215"/>
              <a:gd name="connsiteX24" fmla="*/ 327661 w 745808"/>
              <a:gd name="connsiteY24" fmla="*/ 557212 h 958215"/>
              <a:gd name="connsiteX25" fmla="*/ 347663 w 745808"/>
              <a:gd name="connsiteY25" fmla="*/ 544829 h 958215"/>
              <a:gd name="connsiteX26" fmla="*/ 326708 w 745808"/>
              <a:gd name="connsiteY26" fmla="*/ 529589 h 958215"/>
              <a:gd name="connsiteX27" fmla="*/ 109538 w 745808"/>
              <a:gd name="connsiteY27" fmla="*/ 529589 h 958215"/>
              <a:gd name="connsiteX28" fmla="*/ 420053 w 745808"/>
              <a:gd name="connsiteY28" fmla="*/ 528637 h 958215"/>
              <a:gd name="connsiteX29" fmla="*/ 398145 w 745808"/>
              <a:gd name="connsiteY29" fmla="*/ 542924 h 958215"/>
              <a:gd name="connsiteX30" fmla="*/ 421005 w 745808"/>
              <a:gd name="connsiteY30" fmla="*/ 556259 h 958215"/>
              <a:gd name="connsiteX31" fmla="*/ 523875 w 745808"/>
              <a:gd name="connsiteY31" fmla="*/ 556259 h 958215"/>
              <a:gd name="connsiteX32" fmla="*/ 635318 w 745808"/>
              <a:gd name="connsiteY32" fmla="*/ 556259 h 958215"/>
              <a:gd name="connsiteX33" fmla="*/ 655320 w 745808"/>
              <a:gd name="connsiteY33" fmla="*/ 543877 h 958215"/>
              <a:gd name="connsiteX34" fmla="*/ 634365 w 745808"/>
              <a:gd name="connsiteY34" fmla="*/ 528637 h 958215"/>
              <a:gd name="connsiteX35" fmla="*/ 420053 w 745808"/>
              <a:gd name="connsiteY35" fmla="*/ 528637 h 958215"/>
              <a:gd name="connsiteX36" fmla="*/ 522923 w 745808"/>
              <a:gd name="connsiteY36" fmla="*/ 452437 h 958215"/>
              <a:gd name="connsiteX37" fmla="*/ 420053 w 745808"/>
              <a:gd name="connsiteY37" fmla="*/ 453389 h 958215"/>
              <a:gd name="connsiteX38" fmla="*/ 397193 w 745808"/>
              <a:gd name="connsiteY38" fmla="*/ 465772 h 958215"/>
              <a:gd name="connsiteX39" fmla="*/ 418148 w 745808"/>
              <a:gd name="connsiteY39" fmla="*/ 481012 h 958215"/>
              <a:gd name="connsiteX40" fmla="*/ 635318 w 745808"/>
              <a:gd name="connsiteY40" fmla="*/ 481012 h 958215"/>
              <a:gd name="connsiteX41" fmla="*/ 654368 w 745808"/>
              <a:gd name="connsiteY41" fmla="*/ 467677 h 958215"/>
              <a:gd name="connsiteX42" fmla="*/ 633413 w 745808"/>
              <a:gd name="connsiteY42" fmla="*/ 452437 h 958215"/>
              <a:gd name="connsiteX43" fmla="*/ 522923 w 745808"/>
              <a:gd name="connsiteY43" fmla="*/ 452437 h 958215"/>
              <a:gd name="connsiteX44" fmla="*/ 113348 w 745808"/>
              <a:gd name="connsiteY44" fmla="*/ 452437 h 958215"/>
              <a:gd name="connsiteX45" fmla="*/ 88583 w 745808"/>
              <a:gd name="connsiteY45" fmla="*/ 467677 h 958215"/>
              <a:gd name="connsiteX46" fmla="*/ 112396 w 745808"/>
              <a:gd name="connsiteY46" fmla="*/ 481012 h 958215"/>
              <a:gd name="connsiteX47" fmla="*/ 220028 w 745808"/>
              <a:gd name="connsiteY47" fmla="*/ 481012 h 958215"/>
              <a:gd name="connsiteX48" fmla="*/ 322898 w 745808"/>
              <a:gd name="connsiteY48" fmla="*/ 480059 h 958215"/>
              <a:gd name="connsiteX49" fmla="*/ 347663 w 745808"/>
              <a:gd name="connsiteY49" fmla="*/ 464819 h 958215"/>
              <a:gd name="connsiteX50" fmla="*/ 323851 w 745808"/>
              <a:gd name="connsiteY50" fmla="*/ 452437 h 958215"/>
              <a:gd name="connsiteX51" fmla="*/ 113348 w 745808"/>
              <a:gd name="connsiteY51" fmla="*/ 452437 h 958215"/>
              <a:gd name="connsiteX52" fmla="*/ 401003 w 745808"/>
              <a:gd name="connsiteY52" fmla="*/ 390525 h 958215"/>
              <a:gd name="connsiteX53" fmla="*/ 400050 w 745808"/>
              <a:gd name="connsiteY53" fmla="*/ 398145 h 958215"/>
              <a:gd name="connsiteX54" fmla="*/ 650558 w 745808"/>
              <a:gd name="connsiteY54" fmla="*/ 398145 h 958215"/>
              <a:gd name="connsiteX55" fmla="*/ 650558 w 745808"/>
              <a:gd name="connsiteY55" fmla="*/ 390525 h 958215"/>
              <a:gd name="connsiteX56" fmla="*/ 401003 w 745808"/>
              <a:gd name="connsiteY56" fmla="*/ 390525 h 958215"/>
              <a:gd name="connsiteX57" fmla="*/ 219076 w 745808"/>
              <a:gd name="connsiteY57" fmla="*/ 389572 h 958215"/>
              <a:gd name="connsiteX58" fmla="*/ 40006 w 745808"/>
              <a:gd name="connsiteY58" fmla="*/ 395287 h 958215"/>
              <a:gd name="connsiteX59" fmla="*/ 219076 w 745808"/>
              <a:gd name="connsiteY59" fmla="*/ 401002 h 958215"/>
              <a:gd name="connsiteX60" fmla="*/ 398146 w 745808"/>
              <a:gd name="connsiteY60" fmla="*/ 395287 h 958215"/>
              <a:gd name="connsiteX61" fmla="*/ 219076 w 745808"/>
              <a:gd name="connsiteY61" fmla="*/ 389572 h 958215"/>
              <a:gd name="connsiteX62" fmla="*/ 419100 w 745808"/>
              <a:gd name="connsiteY62" fmla="*/ 302894 h 958215"/>
              <a:gd name="connsiteX63" fmla="*/ 399098 w 745808"/>
              <a:gd name="connsiteY63" fmla="*/ 314324 h 958215"/>
              <a:gd name="connsiteX64" fmla="*/ 418148 w 745808"/>
              <a:gd name="connsiteY64" fmla="*/ 326707 h 958215"/>
              <a:gd name="connsiteX65" fmla="*/ 525780 w 745808"/>
              <a:gd name="connsiteY65" fmla="*/ 326707 h 958215"/>
              <a:gd name="connsiteX66" fmla="*/ 632460 w 745808"/>
              <a:gd name="connsiteY66" fmla="*/ 326707 h 958215"/>
              <a:gd name="connsiteX67" fmla="*/ 652463 w 745808"/>
              <a:gd name="connsiteY67" fmla="*/ 315277 h 958215"/>
              <a:gd name="connsiteX68" fmla="*/ 633413 w 745808"/>
              <a:gd name="connsiteY68" fmla="*/ 302894 h 958215"/>
              <a:gd name="connsiteX69" fmla="*/ 419100 w 745808"/>
              <a:gd name="connsiteY69" fmla="*/ 302894 h 958215"/>
              <a:gd name="connsiteX70" fmla="*/ 108585 w 745808"/>
              <a:gd name="connsiteY70" fmla="*/ 300990 h 958215"/>
              <a:gd name="connsiteX71" fmla="*/ 88583 w 745808"/>
              <a:gd name="connsiteY71" fmla="*/ 317182 h 958215"/>
              <a:gd name="connsiteX72" fmla="*/ 109538 w 745808"/>
              <a:gd name="connsiteY72" fmla="*/ 328612 h 958215"/>
              <a:gd name="connsiteX73" fmla="*/ 216218 w 745808"/>
              <a:gd name="connsiteY73" fmla="*/ 328612 h 958215"/>
              <a:gd name="connsiteX74" fmla="*/ 327660 w 745808"/>
              <a:gd name="connsiteY74" fmla="*/ 328612 h 958215"/>
              <a:gd name="connsiteX75" fmla="*/ 347663 w 745808"/>
              <a:gd name="connsiteY75" fmla="*/ 316230 h 958215"/>
              <a:gd name="connsiteX76" fmla="*/ 326708 w 745808"/>
              <a:gd name="connsiteY76" fmla="*/ 300990 h 958215"/>
              <a:gd name="connsiteX77" fmla="*/ 108585 w 745808"/>
              <a:gd name="connsiteY77" fmla="*/ 300990 h 958215"/>
              <a:gd name="connsiteX78" fmla="*/ 108586 w 745808"/>
              <a:gd name="connsiteY78" fmla="*/ 226695 h 958215"/>
              <a:gd name="connsiteX79" fmla="*/ 89536 w 745808"/>
              <a:gd name="connsiteY79" fmla="*/ 239077 h 958215"/>
              <a:gd name="connsiteX80" fmla="*/ 108586 w 745808"/>
              <a:gd name="connsiteY80" fmla="*/ 251460 h 958215"/>
              <a:gd name="connsiteX81" fmla="*/ 216219 w 745808"/>
              <a:gd name="connsiteY81" fmla="*/ 251460 h 958215"/>
              <a:gd name="connsiteX82" fmla="*/ 326708 w 745808"/>
              <a:gd name="connsiteY82" fmla="*/ 251460 h 958215"/>
              <a:gd name="connsiteX83" fmla="*/ 345758 w 745808"/>
              <a:gd name="connsiteY83" fmla="*/ 239077 h 958215"/>
              <a:gd name="connsiteX84" fmla="*/ 326708 w 745808"/>
              <a:gd name="connsiteY84" fmla="*/ 226695 h 958215"/>
              <a:gd name="connsiteX85" fmla="*/ 108586 w 745808"/>
              <a:gd name="connsiteY85" fmla="*/ 226695 h 958215"/>
              <a:gd name="connsiteX86" fmla="*/ 421958 w 745808"/>
              <a:gd name="connsiteY86" fmla="*/ 226694 h 958215"/>
              <a:gd name="connsiteX87" fmla="*/ 400050 w 745808"/>
              <a:gd name="connsiteY87" fmla="*/ 240029 h 958215"/>
              <a:gd name="connsiteX88" fmla="*/ 423863 w 745808"/>
              <a:gd name="connsiteY88" fmla="*/ 251459 h 958215"/>
              <a:gd name="connsiteX89" fmla="*/ 526733 w 745808"/>
              <a:gd name="connsiteY89" fmla="*/ 251459 h 958215"/>
              <a:gd name="connsiteX90" fmla="*/ 630555 w 745808"/>
              <a:gd name="connsiteY90" fmla="*/ 251459 h 958215"/>
              <a:gd name="connsiteX91" fmla="*/ 654368 w 745808"/>
              <a:gd name="connsiteY91" fmla="*/ 240029 h 958215"/>
              <a:gd name="connsiteX92" fmla="*/ 632460 w 745808"/>
              <a:gd name="connsiteY92" fmla="*/ 226694 h 958215"/>
              <a:gd name="connsiteX93" fmla="*/ 421958 w 745808"/>
              <a:gd name="connsiteY93" fmla="*/ 226694 h 958215"/>
              <a:gd name="connsiteX94" fmla="*/ 417195 w 745808"/>
              <a:gd name="connsiteY94" fmla="*/ 152399 h 958215"/>
              <a:gd name="connsiteX95" fmla="*/ 400050 w 745808"/>
              <a:gd name="connsiteY95" fmla="*/ 161924 h 958215"/>
              <a:gd name="connsiteX96" fmla="*/ 417195 w 745808"/>
              <a:gd name="connsiteY96" fmla="*/ 175259 h 958215"/>
              <a:gd name="connsiteX97" fmla="*/ 523875 w 745808"/>
              <a:gd name="connsiteY97" fmla="*/ 175259 h 958215"/>
              <a:gd name="connsiteX98" fmla="*/ 635318 w 745808"/>
              <a:gd name="connsiteY98" fmla="*/ 176212 h 958215"/>
              <a:gd name="connsiteX99" fmla="*/ 654368 w 745808"/>
              <a:gd name="connsiteY99" fmla="*/ 163829 h 958215"/>
              <a:gd name="connsiteX100" fmla="*/ 634365 w 745808"/>
              <a:gd name="connsiteY100" fmla="*/ 152399 h 958215"/>
              <a:gd name="connsiteX101" fmla="*/ 417195 w 745808"/>
              <a:gd name="connsiteY101" fmla="*/ 152399 h 958215"/>
              <a:gd name="connsiteX102" fmla="*/ 109538 w 745808"/>
              <a:gd name="connsiteY102" fmla="*/ 151447 h 958215"/>
              <a:gd name="connsiteX103" fmla="*/ 90488 w 745808"/>
              <a:gd name="connsiteY103" fmla="*/ 162877 h 958215"/>
              <a:gd name="connsiteX104" fmla="*/ 110490 w 745808"/>
              <a:gd name="connsiteY104" fmla="*/ 175260 h 958215"/>
              <a:gd name="connsiteX105" fmla="*/ 217170 w 745808"/>
              <a:gd name="connsiteY105" fmla="*/ 175260 h 958215"/>
              <a:gd name="connsiteX106" fmla="*/ 327660 w 745808"/>
              <a:gd name="connsiteY106" fmla="*/ 175260 h 958215"/>
              <a:gd name="connsiteX107" fmla="*/ 346710 w 745808"/>
              <a:gd name="connsiteY107" fmla="*/ 162877 h 958215"/>
              <a:gd name="connsiteX108" fmla="*/ 326708 w 745808"/>
              <a:gd name="connsiteY108" fmla="*/ 151447 h 958215"/>
              <a:gd name="connsiteX109" fmla="*/ 109538 w 745808"/>
              <a:gd name="connsiteY109" fmla="*/ 151447 h 958215"/>
              <a:gd name="connsiteX110" fmla="*/ 405766 w 745808"/>
              <a:gd name="connsiteY110" fmla="*/ 92392 h 958215"/>
              <a:gd name="connsiteX111" fmla="*/ 405766 w 745808"/>
              <a:gd name="connsiteY111" fmla="*/ 97155 h 958215"/>
              <a:gd name="connsiteX112" fmla="*/ 647701 w 745808"/>
              <a:gd name="connsiteY112" fmla="*/ 97155 h 958215"/>
              <a:gd name="connsiteX113" fmla="*/ 647701 w 745808"/>
              <a:gd name="connsiteY113" fmla="*/ 92392 h 958215"/>
              <a:gd name="connsiteX114" fmla="*/ 405766 w 745808"/>
              <a:gd name="connsiteY114" fmla="*/ 92392 h 958215"/>
              <a:gd name="connsiteX115" fmla="*/ 95250 w 745808"/>
              <a:gd name="connsiteY115" fmla="*/ 92392 h 958215"/>
              <a:gd name="connsiteX116" fmla="*/ 94298 w 745808"/>
              <a:gd name="connsiteY116" fmla="*/ 97155 h 958215"/>
              <a:gd name="connsiteX117" fmla="*/ 340995 w 745808"/>
              <a:gd name="connsiteY117" fmla="*/ 97155 h 958215"/>
              <a:gd name="connsiteX118" fmla="*/ 340995 w 745808"/>
              <a:gd name="connsiteY118" fmla="*/ 92392 h 958215"/>
              <a:gd name="connsiteX119" fmla="*/ 95250 w 745808"/>
              <a:gd name="connsiteY119" fmla="*/ 92392 h 958215"/>
              <a:gd name="connsiteX120" fmla="*/ 38100 w 745808"/>
              <a:gd name="connsiteY120" fmla="*/ 0 h 958215"/>
              <a:gd name="connsiteX121" fmla="*/ 708660 w 745808"/>
              <a:gd name="connsiteY121" fmla="*/ 0 h 958215"/>
              <a:gd name="connsiteX122" fmla="*/ 745808 w 745808"/>
              <a:gd name="connsiteY122" fmla="*/ 35243 h 958215"/>
              <a:gd name="connsiteX123" fmla="*/ 745808 w 745808"/>
              <a:gd name="connsiteY123" fmla="*/ 923925 h 958215"/>
              <a:gd name="connsiteX124" fmla="*/ 711518 w 745808"/>
              <a:gd name="connsiteY124" fmla="*/ 958215 h 958215"/>
              <a:gd name="connsiteX125" fmla="*/ 37148 w 745808"/>
              <a:gd name="connsiteY125" fmla="*/ 958215 h 958215"/>
              <a:gd name="connsiteX126" fmla="*/ 0 w 745808"/>
              <a:gd name="connsiteY126" fmla="*/ 922973 h 958215"/>
              <a:gd name="connsiteX127" fmla="*/ 953 w 745808"/>
              <a:gd name="connsiteY127" fmla="*/ 478155 h 958215"/>
              <a:gd name="connsiteX128" fmla="*/ 0 w 745808"/>
              <a:gd name="connsiteY128" fmla="*/ 38100 h 958215"/>
              <a:gd name="connsiteX129" fmla="*/ 38100 w 745808"/>
              <a:gd name="connsiteY129" fmla="*/ 0 h 95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745808" h="958215">
                <a:moveTo>
                  <a:pt x="114301" y="605789"/>
                </a:moveTo>
                <a:cubicBezTo>
                  <a:pt x="94298" y="605789"/>
                  <a:pt x="87631" y="613409"/>
                  <a:pt x="88583" y="632459"/>
                </a:cubicBezTo>
                <a:cubicBezTo>
                  <a:pt x="89536" y="666749"/>
                  <a:pt x="88583" y="701039"/>
                  <a:pt x="88583" y="735329"/>
                </a:cubicBezTo>
                <a:cubicBezTo>
                  <a:pt x="88583" y="771524"/>
                  <a:pt x="88583" y="806766"/>
                  <a:pt x="87631" y="842962"/>
                </a:cubicBezTo>
                <a:cubicBezTo>
                  <a:pt x="87631" y="862964"/>
                  <a:pt x="94298" y="869632"/>
                  <a:pt x="114301" y="869632"/>
                </a:cubicBezTo>
                <a:cubicBezTo>
                  <a:pt x="184786" y="868679"/>
                  <a:pt x="254319" y="868679"/>
                  <a:pt x="324803" y="869632"/>
                </a:cubicBezTo>
                <a:cubicBezTo>
                  <a:pt x="343853" y="869632"/>
                  <a:pt x="348616" y="862964"/>
                  <a:pt x="348616" y="844866"/>
                </a:cubicBezTo>
                <a:cubicBezTo>
                  <a:pt x="347663" y="773429"/>
                  <a:pt x="347663" y="701991"/>
                  <a:pt x="348616" y="630554"/>
                </a:cubicBezTo>
                <a:cubicBezTo>
                  <a:pt x="348616" y="612457"/>
                  <a:pt x="342901" y="605789"/>
                  <a:pt x="324803" y="605789"/>
                </a:cubicBezTo>
                <a:cubicBezTo>
                  <a:pt x="254319" y="606742"/>
                  <a:pt x="184786" y="606742"/>
                  <a:pt x="114301" y="605789"/>
                </a:cubicBezTo>
                <a:close/>
                <a:moveTo>
                  <a:pt x="425768" y="604837"/>
                </a:moveTo>
                <a:cubicBezTo>
                  <a:pt x="404813" y="604837"/>
                  <a:pt x="397193" y="611504"/>
                  <a:pt x="397193" y="633412"/>
                </a:cubicBezTo>
                <a:cubicBezTo>
                  <a:pt x="398145" y="703897"/>
                  <a:pt x="399098" y="773429"/>
                  <a:pt x="397193" y="843914"/>
                </a:cubicBezTo>
                <a:cubicBezTo>
                  <a:pt x="397193" y="865822"/>
                  <a:pt x="405765" y="869632"/>
                  <a:pt x="423863" y="868679"/>
                </a:cubicBezTo>
                <a:cubicBezTo>
                  <a:pt x="458153" y="867727"/>
                  <a:pt x="492443" y="868679"/>
                  <a:pt x="526733" y="868679"/>
                </a:cubicBezTo>
                <a:cubicBezTo>
                  <a:pt x="561023" y="868679"/>
                  <a:pt x="595313" y="867727"/>
                  <a:pt x="629603" y="867727"/>
                </a:cubicBezTo>
                <a:cubicBezTo>
                  <a:pt x="646748" y="868679"/>
                  <a:pt x="655320" y="864870"/>
                  <a:pt x="655320" y="844867"/>
                </a:cubicBezTo>
                <a:cubicBezTo>
                  <a:pt x="654368" y="773429"/>
                  <a:pt x="654368" y="701992"/>
                  <a:pt x="655320" y="630554"/>
                </a:cubicBezTo>
                <a:cubicBezTo>
                  <a:pt x="655320" y="610552"/>
                  <a:pt x="648653" y="604837"/>
                  <a:pt x="628650" y="604837"/>
                </a:cubicBezTo>
                <a:cubicBezTo>
                  <a:pt x="561023" y="605789"/>
                  <a:pt x="493395" y="605789"/>
                  <a:pt x="425768" y="604837"/>
                </a:cubicBezTo>
                <a:close/>
                <a:moveTo>
                  <a:pt x="109538" y="529589"/>
                </a:moveTo>
                <a:cubicBezTo>
                  <a:pt x="100966" y="529589"/>
                  <a:pt x="90488" y="527684"/>
                  <a:pt x="89536" y="541019"/>
                </a:cubicBezTo>
                <a:cubicBezTo>
                  <a:pt x="88583" y="556259"/>
                  <a:pt x="100013" y="556259"/>
                  <a:pt x="110491" y="556259"/>
                </a:cubicBezTo>
                <a:cubicBezTo>
                  <a:pt x="145733" y="556259"/>
                  <a:pt x="181928" y="556259"/>
                  <a:pt x="217171" y="556259"/>
                </a:cubicBezTo>
                <a:cubicBezTo>
                  <a:pt x="253366" y="556259"/>
                  <a:pt x="290513" y="556259"/>
                  <a:pt x="327661" y="557212"/>
                </a:cubicBezTo>
                <a:cubicBezTo>
                  <a:pt x="336233" y="557212"/>
                  <a:pt x="346711" y="557212"/>
                  <a:pt x="347663" y="544829"/>
                </a:cubicBezTo>
                <a:cubicBezTo>
                  <a:pt x="348616" y="529589"/>
                  <a:pt x="337186" y="529589"/>
                  <a:pt x="326708" y="529589"/>
                </a:cubicBezTo>
                <a:cubicBezTo>
                  <a:pt x="254318" y="529589"/>
                  <a:pt x="181928" y="529589"/>
                  <a:pt x="109538" y="529589"/>
                </a:cubicBezTo>
                <a:close/>
                <a:moveTo>
                  <a:pt x="420053" y="528637"/>
                </a:moveTo>
                <a:cubicBezTo>
                  <a:pt x="409575" y="528637"/>
                  <a:pt x="398145" y="527684"/>
                  <a:pt x="398145" y="542924"/>
                </a:cubicBezTo>
                <a:cubicBezTo>
                  <a:pt x="399098" y="559117"/>
                  <a:pt x="411480" y="556259"/>
                  <a:pt x="421005" y="556259"/>
                </a:cubicBezTo>
                <a:cubicBezTo>
                  <a:pt x="455295" y="556259"/>
                  <a:pt x="489585" y="556259"/>
                  <a:pt x="523875" y="556259"/>
                </a:cubicBezTo>
                <a:cubicBezTo>
                  <a:pt x="560070" y="556259"/>
                  <a:pt x="597218" y="556259"/>
                  <a:pt x="635318" y="556259"/>
                </a:cubicBezTo>
                <a:cubicBezTo>
                  <a:pt x="643890" y="556259"/>
                  <a:pt x="654368" y="556259"/>
                  <a:pt x="655320" y="543877"/>
                </a:cubicBezTo>
                <a:cubicBezTo>
                  <a:pt x="656273" y="528637"/>
                  <a:pt x="644843" y="528637"/>
                  <a:pt x="634365" y="528637"/>
                </a:cubicBezTo>
                <a:cubicBezTo>
                  <a:pt x="562928" y="528637"/>
                  <a:pt x="491490" y="528637"/>
                  <a:pt x="420053" y="528637"/>
                </a:cubicBezTo>
                <a:close/>
                <a:moveTo>
                  <a:pt x="522923" y="452437"/>
                </a:moveTo>
                <a:cubicBezTo>
                  <a:pt x="488633" y="452437"/>
                  <a:pt x="454343" y="452437"/>
                  <a:pt x="420053" y="453389"/>
                </a:cubicBezTo>
                <a:cubicBezTo>
                  <a:pt x="410528" y="453389"/>
                  <a:pt x="398145" y="450532"/>
                  <a:pt x="397193" y="465772"/>
                </a:cubicBezTo>
                <a:cubicBezTo>
                  <a:pt x="396240" y="480060"/>
                  <a:pt x="407670" y="481012"/>
                  <a:pt x="418148" y="481012"/>
                </a:cubicBezTo>
                <a:cubicBezTo>
                  <a:pt x="490538" y="481012"/>
                  <a:pt x="562928" y="481012"/>
                  <a:pt x="635318" y="481012"/>
                </a:cubicBezTo>
                <a:cubicBezTo>
                  <a:pt x="643890" y="481012"/>
                  <a:pt x="653415" y="480060"/>
                  <a:pt x="654368" y="467677"/>
                </a:cubicBezTo>
                <a:cubicBezTo>
                  <a:pt x="655320" y="452437"/>
                  <a:pt x="643890" y="452437"/>
                  <a:pt x="633413" y="452437"/>
                </a:cubicBezTo>
                <a:cubicBezTo>
                  <a:pt x="596265" y="452437"/>
                  <a:pt x="560070" y="452437"/>
                  <a:pt x="522923" y="452437"/>
                </a:cubicBezTo>
                <a:close/>
                <a:moveTo>
                  <a:pt x="113348" y="452437"/>
                </a:moveTo>
                <a:cubicBezTo>
                  <a:pt x="101918" y="452437"/>
                  <a:pt x="87631" y="449579"/>
                  <a:pt x="88583" y="467677"/>
                </a:cubicBezTo>
                <a:cubicBezTo>
                  <a:pt x="89536" y="481964"/>
                  <a:pt x="101918" y="481012"/>
                  <a:pt x="112396" y="481012"/>
                </a:cubicBezTo>
                <a:cubicBezTo>
                  <a:pt x="148591" y="481012"/>
                  <a:pt x="183833" y="481012"/>
                  <a:pt x="220028" y="481012"/>
                </a:cubicBezTo>
                <a:cubicBezTo>
                  <a:pt x="254318" y="481012"/>
                  <a:pt x="288608" y="481012"/>
                  <a:pt x="322898" y="480059"/>
                </a:cubicBezTo>
                <a:cubicBezTo>
                  <a:pt x="334328" y="480059"/>
                  <a:pt x="348616" y="482917"/>
                  <a:pt x="347663" y="464819"/>
                </a:cubicBezTo>
                <a:cubicBezTo>
                  <a:pt x="346711" y="450532"/>
                  <a:pt x="333376" y="452437"/>
                  <a:pt x="323851" y="452437"/>
                </a:cubicBezTo>
                <a:cubicBezTo>
                  <a:pt x="253366" y="452437"/>
                  <a:pt x="183833" y="452437"/>
                  <a:pt x="113348" y="452437"/>
                </a:cubicBezTo>
                <a:close/>
                <a:moveTo>
                  <a:pt x="401003" y="390525"/>
                </a:moveTo>
                <a:cubicBezTo>
                  <a:pt x="401003" y="393382"/>
                  <a:pt x="401003" y="395288"/>
                  <a:pt x="400050" y="398145"/>
                </a:cubicBezTo>
                <a:cubicBezTo>
                  <a:pt x="483870" y="398145"/>
                  <a:pt x="566738" y="398145"/>
                  <a:pt x="650558" y="398145"/>
                </a:cubicBezTo>
                <a:cubicBezTo>
                  <a:pt x="650558" y="395288"/>
                  <a:pt x="650558" y="393382"/>
                  <a:pt x="650558" y="390525"/>
                </a:cubicBezTo>
                <a:cubicBezTo>
                  <a:pt x="567690" y="390525"/>
                  <a:pt x="483870" y="390525"/>
                  <a:pt x="401003" y="390525"/>
                </a:cubicBezTo>
                <a:close/>
                <a:moveTo>
                  <a:pt x="219076" y="389572"/>
                </a:moveTo>
                <a:cubicBezTo>
                  <a:pt x="120178" y="389572"/>
                  <a:pt x="40006" y="392131"/>
                  <a:pt x="40006" y="395287"/>
                </a:cubicBezTo>
                <a:cubicBezTo>
                  <a:pt x="40006" y="398443"/>
                  <a:pt x="120178" y="401002"/>
                  <a:pt x="219076" y="401002"/>
                </a:cubicBezTo>
                <a:cubicBezTo>
                  <a:pt x="317974" y="401002"/>
                  <a:pt x="398146" y="398443"/>
                  <a:pt x="398146" y="395287"/>
                </a:cubicBezTo>
                <a:cubicBezTo>
                  <a:pt x="398146" y="392131"/>
                  <a:pt x="317974" y="389572"/>
                  <a:pt x="219076" y="389572"/>
                </a:cubicBezTo>
                <a:close/>
                <a:moveTo>
                  <a:pt x="419100" y="302894"/>
                </a:moveTo>
                <a:cubicBezTo>
                  <a:pt x="410528" y="302894"/>
                  <a:pt x="399098" y="300989"/>
                  <a:pt x="399098" y="314324"/>
                </a:cubicBezTo>
                <a:cubicBezTo>
                  <a:pt x="398145" y="327659"/>
                  <a:pt x="409575" y="326707"/>
                  <a:pt x="418148" y="326707"/>
                </a:cubicBezTo>
                <a:cubicBezTo>
                  <a:pt x="454343" y="326707"/>
                  <a:pt x="489585" y="326707"/>
                  <a:pt x="525780" y="326707"/>
                </a:cubicBezTo>
                <a:cubicBezTo>
                  <a:pt x="561975" y="326707"/>
                  <a:pt x="597218" y="326707"/>
                  <a:pt x="632460" y="326707"/>
                </a:cubicBezTo>
                <a:cubicBezTo>
                  <a:pt x="641033" y="326707"/>
                  <a:pt x="652463" y="327659"/>
                  <a:pt x="652463" y="315277"/>
                </a:cubicBezTo>
                <a:cubicBezTo>
                  <a:pt x="653415" y="301942"/>
                  <a:pt x="641985" y="302894"/>
                  <a:pt x="633413" y="302894"/>
                </a:cubicBezTo>
                <a:cubicBezTo>
                  <a:pt x="561975" y="302894"/>
                  <a:pt x="490538" y="302894"/>
                  <a:pt x="419100" y="302894"/>
                </a:cubicBezTo>
                <a:close/>
                <a:moveTo>
                  <a:pt x="108585" y="300990"/>
                </a:moveTo>
                <a:cubicBezTo>
                  <a:pt x="97155" y="300990"/>
                  <a:pt x="87630" y="302895"/>
                  <a:pt x="88583" y="317182"/>
                </a:cubicBezTo>
                <a:cubicBezTo>
                  <a:pt x="90488" y="329565"/>
                  <a:pt x="100965" y="328612"/>
                  <a:pt x="109538" y="328612"/>
                </a:cubicBezTo>
                <a:cubicBezTo>
                  <a:pt x="144780" y="328612"/>
                  <a:pt x="180975" y="328612"/>
                  <a:pt x="216218" y="328612"/>
                </a:cubicBezTo>
                <a:cubicBezTo>
                  <a:pt x="253365" y="328612"/>
                  <a:pt x="290513" y="328612"/>
                  <a:pt x="327660" y="328612"/>
                </a:cubicBezTo>
                <a:cubicBezTo>
                  <a:pt x="336233" y="328612"/>
                  <a:pt x="346710" y="328612"/>
                  <a:pt x="347663" y="316230"/>
                </a:cubicBezTo>
                <a:cubicBezTo>
                  <a:pt x="348615" y="301943"/>
                  <a:pt x="337185" y="300990"/>
                  <a:pt x="326708" y="300990"/>
                </a:cubicBezTo>
                <a:cubicBezTo>
                  <a:pt x="254318" y="300990"/>
                  <a:pt x="180975" y="300990"/>
                  <a:pt x="108585" y="300990"/>
                </a:cubicBezTo>
                <a:close/>
                <a:moveTo>
                  <a:pt x="108586" y="226695"/>
                </a:moveTo>
                <a:cubicBezTo>
                  <a:pt x="100013" y="226695"/>
                  <a:pt x="89536" y="225742"/>
                  <a:pt x="89536" y="239077"/>
                </a:cubicBezTo>
                <a:cubicBezTo>
                  <a:pt x="89536" y="252412"/>
                  <a:pt x="99061" y="251460"/>
                  <a:pt x="108586" y="251460"/>
                </a:cubicBezTo>
                <a:cubicBezTo>
                  <a:pt x="144781" y="251460"/>
                  <a:pt x="180024" y="251460"/>
                  <a:pt x="216219" y="251460"/>
                </a:cubicBezTo>
                <a:cubicBezTo>
                  <a:pt x="253366" y="251460"/>
                  <a:pt x="290513" y="251460"/>
                  <a:pt x="326708" y="251460"/>
                </a:cubicBezTo>
                <a:cubicBezTo>
                  <a:pt x="335281" y="251460"/>
                  <a:pt x="345758" y="252412"/>
                  <a:pt x="345758" y="239077"/>
                </a:cubicBezTo>
                <a:cubicBezTo>
                  <a:pt x="345758" y="225742"/>
                  <a:pt x="335281" y="226695"/>
                  <a:pt x="326708" y="226695"/>
                </a:cubicBezTo>
                <a:cubicBezTo>
                  <a:pt x="254319" y="226695"/>
                  <a:pt x="180976" y="226695"/>
                  <a:pt x="108586" y="226695"/>
                </a:cubicBezTo>
                <a:close/>
                <a:moveTo>
                  <a:pt x="421958" y="226694"/>
                </a:moveTo>
                <a:cubicBezTo>
                  <a:pt x="412433" y="226694"/>
                  <a:pt x="399098" y="223837"/>
                  <a:pt x="400050" y="240029"/>
                </a:cubicBezTo>
                <a:cubicBezTo>
                  <a:pt x="401003" y="255269"/>
                  <a:pt x="414338" y="251459"/>
                  <a:pt x="423863" y="251459"/>
                </a:cubicBezTo>
                <a:cubicBezTo>
                  <a:pt x="458153" y="251459"/>
                  <a:pt x="492443" y="251459"/>
                  <a:pt x="526733" y="251459"/>
                </a:cubicBezTo>
                <a:cubicBezTo>
                  <a:pt x="561023" y="251459"/>
                  <a:pt x="595313" y="251459"/>
                  <a:pt x="630555" y="251459"/>
                </a:cubicBezTo>
                <a:cubicBezTo>
                  <a:pt x="640080" y="251459"/>
                  <a:pt x="653415" y="254317"/>
                  <a:pt x="654368" y="240029"/>
                </a:cubicBezTo>
                <a:cubicBezTo>
                  <a:pt x="655320" y="223837"/>
                  <a:pt x="641985" y="226694"/>
                  <a:pt x="632460" y="226694"/>
                </a:cubicBezTo>
                <a:cubicBezTo>
                  <a:pt x="561975" y="226694"/>
                  <a:pt x="492443" y="226694"/>
                  <a:pt x="421958" y="226694"/>
                </a:cubicBezTo>
                <a:close/>
                <a:moveTo>
                  <a:pt x="417195" y="152399"/>
                </a:moveTo>
                <a:cubicBezTo>
                  <a:pt x="409575" y="152399"/>
                  <a:pt x="401003" y="151447"/>
                  <a:pt x="400050" y="161924"/>
                </a:cubicBezTo>
                <a:cubicBezTo>
                  <a:pt x="398145" y="174307"/>
                  <a:pt x="407670" y="175259"/>
                  <a:pt x="417195" y="175259"/>
                </a:cubicBezTo>
                <a:cubicBezTo>
                  <a:pt x="452438" y="175259"/>
                  <a:pt x="488633" y="175259"/>
                  <a:pt x="523875" y="175259"/>
                </a:cubicBezTo>
                <a:cubicBezTo>
                  <a:pt x="561023" y="175259"/>
                  <a:pt x="597218" y="175259"/>
                  <a:pt x="635318" y="176212"/>
                </a:cubicBezTo>
                <a:cubicBezTo>
                  <a:pt x="643890" y="176212"/>
                  <a:pt x="654368" y="176212"/>
                  <a:pt x="654368" y="163829"/>
                </a:cubicBezTo>
                <a:cubicBezTo>
                  <a:pt x="654368" y="150494"/>
                  <a:pt x="642938" y="152399"/>
                  <a:pt x="634365" y="152399"/>
                </a:cubicBezTo>
                <a:cubicBezTo>
                  <a:pt x="561975" y="152399"/>
                  <a:pt x="489585" y="152399"/>
                  <a:pt x="417195" y="152399"/>
                </a:cubicBezTo>
                <a:close/>
                <a:moveTo>
                  <a:pt x="109538" y="151447"/>
                </a:moveTo>
                <a:cubicBezTo>
                  <a:pt x="100965" y="151447"/>
                  <a:pt x="89535" y="149542"/>
                  <a:pt x="90488" y="162877"/>
                </a:cubicBezTo>
                <a:cubicBezTo>
                  <a:pt x="91440" y="176212"/>
                  <a:pt x="101918" y="175260"/>
                  <a:pt x="110490" y="175260"/>
                </a:cubicBezTo>
                <a:cubicBezTo>
                  <a:pt x="145733" y="175260"/>
                  <a:pt x="181928" y="175260"/>
                  <a:pt x="217170" y="175260"/>
                </a:cubicBezTo>
                <a:cubicBezTo>
                  <a:pt x="254318" y="175260"/>
                  <a:pt x="290513" y="175260"/>
                  <a:pt x="327660" y="175260"/>
                </a:cubicBezTo>
                <a:cubicBezTo>
                  <a:pt x="336233" y="175260"/>
                  <a:pt x="346710" y="176212"/>
                  <a:pt x="346710" y="162877"/>
                </a:cubicBezTo>
                <a:cubicBezTo>
                  <a:pt x="345758" y="149542"/>
                  <a:pt x="335280" y="151447"/>
                  <a:pt x="326708" y="151447"/>
                </a:cubicBezTo>
                <a:cubicBezTo>
                  <a:pt x="254318" y="151447"/>
                  <a:pt x="181928" y="151447"/>
                  <a:pt x="109538" y="151447"/>
                </a:cubicBezTo>
                <a:close/>
                <a:moveTo>
                  <a:pt x="405766" y="92392"/>
                </a:moveTo>
                <a:cubicBezTo>
                  <a:pt x="405766" y="94297"/>
                  <a:pt x="405766" y="95250"/>
                  <a:pt x="405766" y="97155"/>
                </a:cubicBezTo>
                <a:cubicBezTo>
                  <a:pt x="486729" y="97155"/>
                  <a:pt x="566738" y="97155"/>
                  <a:pt x="647701" y="97155"/>
                </a:cubicBezTo>
                <a:cubicBezTo>
                  <a:pt x="647701" y="96202"/>
                  <a:pt x="647701" y="94297"/>
                  <a:pt x="647701" y="92392"/>
                </a:cubicBezTo>
                <a:cubicBezTo>
                  <a:pt x="566738" y="92392"/>
                  <a:pt x="486729" y="92392"/>
                  <a:pt x="405766" y="92392"/>
                </a:cubicBezTo>
                <a:close/>
                <a:moveTo>
                  <a:pt x="95250" y="92392"/>
                </a:moveTo>
                <a:cubicBezTo>
                  <a:pt x="95250" y="93345"/>
                  <a:pt x="95250" y="95250"/>
                  <a:pt x="94298" y="97155"/>
                </a:cubicBezTo>
                <a:cubicBezTo>
                  <a:pt x="176213" y="97155"/>
                  <a:pt x="259081" y="97155"/>
                  <a:pt x="340995" y="97155"/>
                </a:cubicBezTo>
                <a:cubicBezTo>
                  <a:pt x="340995" y="95250"/>
                  <a:pt x="340995" y="94297"/>
                  <a:pt x="340995" y="92392"/>
                </a:cubicBezTo>
                <a:cubicBezTo>
                  <a:pt x="259081" y="92392"/>
                  <a:pt x="177165" y="92392"/>
                  <a:pt x="95250" y="92392"/>
                </a:cubicBezTo>
                <a:close/>
                <a:moveTo>
                  <a:pt x="38100" y="0"/>
                </a:moveTo>
                <a:cubicBezTo>
                  <a:pt x="261938" y="1905"/>
                  <a:pt x="484823" y="953"/>
                  <a:pt x="708660" y="0"/>
                </a:cubicBezTo>
                <a:cubicBezTo>
                  <a:pt x="736283" y="0"/>
                  <a:pt x="745808" y="5715"/>
                  <a:pt x="745808" y="35243"/>
                </a:cubicBezTo>
                <a:cubicBezTo>
                  <a:pt x="744855" y="331470"/>
                  <a:pt x="744855" y="627698"/>
                  <a:pt x="745808" y="923925"/>
                </a:cubicBezTo>
                <a:cubicBezTo>
                  <a:pt x="745808" y="950595"/>
                  <a:pt x="738188" y="958215"/>
                  <a:pt x="711518" y="958215"/>
                </a:cubicBezTo>
                <a:cubicBezTo>
                  <a:pt x="486728" y="957263"/>
                  <a:pt x="261938" y="957263"/>
                  <a:pt x="37148" y="958215"/>
                </a:cubicBezTo>
                <a:cubicBezTo>
                  <a:pt x="9525" y="958215"/>
                  <a:pt x="0" y="952500"/>
                  <a:pt x="0" y="922973"/>
                </a:cubicBezTo>
                <a:cubicBezTo>
                  <a:pt x="1905" y="774383"/>
                  <a:pt x="953" y="626745"/>
                  <a:pt x="953" y="478155"/>
                </a:cubicBezTo>
                <a:cubicBezTo>
                  <a:pt x="953" y="331470"/>
                  <a:pt x="1905" y="184785"/>
                  <a:pt x="0" y="38100"/>
                </a:cubicBezTo>
                <a:cubicBezTo>
                  <a:pt x="0" y="8573"/>
                  <a:pt x="7620" y="0"/>
                  <a:pt x="381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30" name="Freeform: Shape 58">
            <a:extLst>
              <a:ext uri="{FF2B5EF4-FFF2-40B4-BE49-F238E27FC236}">
                <a16:creationId xmlns:a16="http://schemas.microsoft.com/office/drawing/2014/main" id="{6A657252-6E39-C396-5A2E-FC434D7C8C18}"/>
              </a:ext>
            </a:extLst>
          </p:cNvPr>
          <p:cNvSpPr/>
          <p:nvPr/>
        </p:nvSpPr>
        <p:spPr>
          <a:xfrm>
            <a:off x="1815834" y="3362272"/>
            <a:ext cx="385169" cy="281873"/>
          </a:xfrm>
          <a:custGeom>
            <a:avLst/>
            <a:gdLst>
              <a:gd name="connsiteX0" fmla="*/ 207821 w 934293"/>
              <a:gd name="connsiteY0" fmla="*/ 135143 h 712319"/>
              <a:gd name="connsiteX1" fmla="*/ 277354 w 934293"/>
              <a:gd name="connsiteY1" fmla="*/ 213248 h 712319"/>
              <a:gd name="connsiteX2" fmla="*/ 198296 w 934293"/>
              <a:gd name="connsiteY2" fmla="*/ 286590 h 712319"/>
              <a:gd name="connsiteX3" fmla="*/ 124001 w 934293"/>
              <a:gd name="connsiteY3" fmla="*/ 212296 h 712319"/>
              <a:gd name="connsiteX4" fmla="*/ 207821 w 934293"/>
              <a:gd name="connsiteY4" fmla="*/ 135143 h 712319"/>
              <a:gd name="connsiteX5" fmla="*/ 244613 w 934293"/>
              <a:gd name="connsiteY5" fmla="*/ 57752 h 712319"/>
              <a:gd name="connsiteX6" fmla="*/ 152577 w 934293"/>
              <a:gd name="connsiteY6" fmla="*/ 83708 h 712319"/>
              <a:gd name="connsiteX7" fmla="*/ 63994 w 934293"/>
              <a:gd name="connsiteY7" fmla="*/ 233250 h 712319"/>
              <a:gd name="connsiteX8" fmla="*/ 157339 w 934293"/>
              <a:gd name="connsiteY8" fmla="*/ 396128 h 712319"/>
              <a:gd name="connsiteX9" fmla="*/ 344030 w 934293"/>
              <a:gd name="connsiteY9" fmla="*/ 385650 h 712319"/>
              <a:gd name="connsiteX10" fmla="*/ 409752 w 934293"/>
              <a:gd name="connsiteY10" fmla="*/ 379935 h 712319"/>
              <a:gd name="connsiteX11" fmla="*/ 772655 w 934293"/>
              <a:gd name="connsiteY11" fmla="*/ 613298 h 712319"/>
              <a:gd name="connsiteX12" fmla="*/ 824090 w 934293"/>
              <a:gd name="connsiteY12" fmla="*/ 644730 h 712319"/>
              <a:gd name="connsiteX13" fmla="*/ 867905 w 934293"/>
              <a:gd name="connsiteY13" fmla="*/ 641873 h 712319"/>
              <a:gd name="connsiteX14" fmla="*/ 859332 w 934293"/>
              <a:gd name="connsiteY14" fmla="*/ 604725 h 712319"/>
              <a:gd name="connsiteX15" fmla="*/ 829805 w 934293"/>
              <a:gd name="connsiteY15" fmla="*/ 560910 h 712319"/>
              <a:gd name="connsiteX16" fmla="*/ 740269 w 934293"/>
              <a:gd name="connsiteY16" fmla="*/ 508523 h 712319"/>
              <a:gd name="connsiteX17" fmla="*/ 703122 w 934293"/>
              <a:gd name="connsiteY17" fmla="*/ 486615 h 712319"/>
              <a:gd name="connsiteX18" fmla="*/ 608824 w 934293"/>
              <a:gd name="connsiteY18" fmla="*/ 418035 h 712319"/>
              <a:gd name="connsiteX19" fmla="*/ 548817 w 934293"/>
              <a:gd name="connsiteY19" fmla="*/ 384698 h 712319"/>
              <a:gd name="connsiteX20" fmla="*/ 447852 w 934293"/>
              <a:gd name="connsiteY20" fmla="*/ 323738 h 712319"/>
              <a:gd name="connsiteX21" fmla="*/ 415467 w 934293"/>
              <a:gd name="connsiteY21" fmla="*/ 288495 h 712319"/>
              <a:gd name="connsiteX22" fmla="*/ 415467 w 934293"/>
              <a:gd name="connsiteY22" fmla="*/ 246585 h 712319"/>
              <a:gd name="connsiteX23" fmla="*/ 337362 w 934293"/>
              <a:gd name="connsiteY23" fmla="*/ 84660 h 712319"/>
              <a:gd name="connsiteX24" fmla="*/ 244613 w 934293"/>
              <a:gd name="connsiteY24" fmla="*/ 57752 h 712319"/>
              <a:gd name="connsiteX25" fmla="*/ 243064 w 934293"/>
              <a:gd name="connsiteY25" fmla="*/ 840 h 712319"/>
              <a:gd name="connsiteX26" fmla="*/ 478332 w 934293"/>
              <a:gd name="connsiteY26" fmla="*/ 226583 h 712319"/>
              <a:gd name="connsiteX27" fmla="*/ 514527 w 934293"/>
              <a:gd name="connsiteY27" fmla="*/ 276113 h 712319"/>
              <a:gd name="connsiteX28" fmla="*/ 573582 w 934293"/>
              <a:gd name="connsiteY28" fmla="*/ 316118 h 712319"/>
              <a:gd name="connsiteX29" fmla="*/ 648829 w 934293"/>
              <a:gd name="connsiteY29" fmla="*/ 366600 h 712319"/>
              <a:gd name="connsiteX30" fmla="*/ 724077 w 934293"/>
              <a:gd name="connsiteY30" fmla="*/ 416130 h 712319"/>
              <a:gd name="connsiteX31" fmla="*/ 784084 w 934293"/>
              <a:gd name="connsiteY31" fmla="*/ 455183 h 712319"/>
              <a:gd name="connsiteX32" fmla="*/ 871714 w 934293"/>
              <a:gd name="connsiteY32" fmla="*/ 512333 h 712319"/>
              <a:gd name="connsiteX33" fmla="*/ 916482 w 934293"/>
              <a:gd name="connsiteY33" fmla="*/ 582818 h 712319"/>
              <a:gd name="connsiteX34" fmla="*/ 905052 w 934293"/>
              <a:gd name="connsiteY34" fmla="*/ 691403 h 712319"/>
              <a:gd name="connsiteX35" fmla="*/ 799324 w 934293"/>
              <a:gd name="connsiteY35" fmla="*/ 699023 h 712319"/>
              <a:gd name="connsiteX36" fmla="*/ 416419 w 934293"/>
              <a:gd name="connsiteY36" fmla="*/ 455183 h 712319"/>
              <a:gd name="connsiteX37" fmla="*/ 349744 w 934293"/>
              <a:gd name="connsiteY37" fmla="*/ 451373 h 712319"/>
              <a:gd name="connsiteX38" fmla="*/ 18274 w 934293"/>
              <a:gd name="connsiteY38" fmla="*/ 325643 h 712319"/>
              <a:gd name="connsiteX39" fmla="*/ 243064 w 934293"/>
              <a:gd name="connsiteY39" fmla="*/ 840 h 71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34293" h="712319">
                <a:moveTo>
                  <a:pt x="207821" y="135143"/>
                </a:moveTo>
                <a:cubicBezTo>
                  <a:pt x="242111" y="136096"/>
                  <a:pt x="284974" y="172290"/>
                  <a:pt x="277354" y="213248"/>
                </a:cubicBezTo>
                <a:cubicBezTo>
                  <a:pt x="277354" y="256110"/>
                  <a:pt x="244016" y="286590"/>
                  <a:pt x="198296" y="286590"/>
                </a:cubicBezTo>
                <a:cubicBezTo>
                  <a:pt x="159244" y="286590"/>
                  <a:pt x="123049" y="250396"/>
                  <a:pt x="124001" y="212296"/>
                </a:cubicBezTo>
                <a:cubicBezTo>
                  <a:pt x="124954" y="164671"/>
                  <a:pt x="157339" y="135143"/>
                  <a:pt x="207821" y="135143"/>
                </a:cubicBezTo>
                <a:close/>
                <a:moveTo>
                  <a:pt x="244613" y="57752"/>
                </a:moveTo>
                <a:cubicBezTo>
                  <a:pt x="213537" y="57752"/>
                  <a:pt x="182581" y="66563"/>
                  <a:pt x="152577" y="83708"/>
                </a:cubicBezTo>
                <a:cubicBezTo>
                  <a:pt x="96380" y="116093"/>
                  <a:pt x="64947" y="167528"/>
                  <a:pt x="63994" y="233250"/>
                </a:cubicBezTo>
                <a:cubicBezTo>
                  <a:pt x="62089" y="305640"/>
                  <a:pt x="94474" y="361838"/>
                  <a:pt x="157339" y="396128"/>
                </a:cubicBezTo>
                <a:cubicBezTo>
                  <a:pt x="220205" y="430418"/>
                  <a:pt x="284022" y="427560"/>
                  <a:pt x="344030" y="385650"/>
                </a:cubicBezTo>
                <a:cubicBezTo>
                  <a:pt x="365937" y="370410"/>
                  <a:pt x="385939" y="364695"/>
                  <a:pt x="409752" y="379935"/>
                </a:cubicBezTo>
                <a:cubicBezTo>
                  <a:pt x="530719" y="458040"/>
                  <a:pt x="651687" y="535193"/>
                  <a:pt x="772655" y="613298"/>
                </a:cubicBezTo>
                <a:cubicBezTo>
                  <a:pt x="789799" y="623775"/>
                  <a:pt x="805992" y="636158"/>
                  <a:pt x="824090" y="644730"/>
                </a:cubicBezTo>
                <a:cubicBezTo>
                  <a:pt x="838377" y="651398"/>
                  <a:pt x="856474" y="654255"/>
                  <a:pt x="867905" y="641873"/>
                </a:cubicBezTo>
                <a:cubicBezTo>
                  <a:pt x="881240" y="627585"/>
                  <a:pt x="865999" y="616155"/>
                  <a:pt x="859332" y="604725"/>
                </a:cubicBezTo>
                <a:cubicBezTo>
                  <a:pt x="850760" y="589485"/>
                  <a:pt x="839330" y="576150"/>
                  <a:pt x="829805" y="560910"/>
                </a:cubicBezTo>
                <a:cubicBezTo>
                  <a:pt x="808849" y="527573"/>
                  <a:pt x="782180" y="505665"/>
                  <a:pt x="740269" y="508523"/>
                </a:cubicBezTo>
                <a:cubicBezTo>
                  <a:pt x="724077" y="509475"/>
                  <a:pt x="713599" y="499950"/>
                  <a:pt x="703122" y="486615"/>
                </a:cubicBezTo>
                <a:cubicBezTo>
                  <a:pt x="677405" y="456135"/>
                  <a:pt x="657402" y="416130"/>
                  <a:pt x="608824" y="418035"/>
                </a:cubicBezTo>
                <a:cubicBezTo>
                  <a:pt x="581202" y="418988"/>
                  <a:pt x="561199" y="407558"/>
                  <a:pt x="548817" y="384698"/>
                </a:cubicBezTo>
                <a:cubicBezTo>
                  <a:pt x="526910" y="343740"/>
                  <a:pt x="494524" y="323738"/>
                  <a:pt x="447852" y="323738"/>
                </a:cubicBezTo>
                <a:cubicBezTo>
                  <a:pt x="426897" y="323738"/>
                  <a:pt x="415467" y="310403"/>
                  <a:pt x="415467" y="288495"/>
                </a:cubicBezTo>
                <a:cubicBezTo>
                  <a:pt x="415467" y="274208"/>
                  <a:pt x="415467" y="260873"/>
                  <a:pt x="415467" y="246585"/>
                </a:cubicBezTo>
                <a:cubicBezTo>
                  <a:pt x="422135" y="176100"/>
                  <a:pt x="397369" y="119903"/>
                  <a:pt x="337362" y="84660"/>
                </a:cubicBezTo>
                <a:cubicBezTo>
                  <a:pt x="306882" y="66563"/>
                  <a:pt x="275688" y="57752"/>
                  <a:pt x="244613" y="57752"/>
                </a:cubicBezTo>
                <a:close/>
                <a:moveTo>
                  <a:pt x="243064" y="840"/>
                </a:moveTo>
                <a:cubicBezTo>
                  <a:pt x="373557" y="-7732"/>
                  <a:pt x="484999" y="114188"/>
                  <a:pt x="478332" y="226583"/>
                </a:cubicBezTo>
                <a:cubicBezTo>
                  <a:pt x="476427" y="252300"/>
                  <a:pt x="485952" y="275160"/>
                  <a:pt x="514527" y="276113"/>
                </a:cubicBezTo>
                <a:cubicBezTo>
                  <a:pt x="545007" y="277065"/>
                  <a:pt x="562152" y="292305"/>
                  <a:pt x="573582" y="316118"/>
                </a:cubicBezTo>
                <a:cubicBezTo>
                  <a:pt x="588822" y="348503"/>
                  <a:pt x="617397" y="364695"/>
                  <a:pt x="648829" y="366600"/>
                </a:cubicBezTo>
                <a:cubicBezTo>
                  <a:pt x="685024" y="369458"/>
                  <a:pt x="706932" y="388508"/>
                  <a:pt x="724077" y="416130"/>
                </a:cubicBezTo>
                <a:cubicBezTo>
                  <a:pt x="738364" y="438990"/>
                  <a:pt x="757414" y="452325"/>
                  <a:pt x="784084" y="455183"/>
                </a:cubicBezTo>
                <a:cubicBezTo>
                  <a:pt x="823137" y="458993"/>
                  <a:pt x="851712" y="477090"/>
                  <a:pt x="871714" y="512333"/>
                </a:cubicBezTo>
                <a:cubicBezTo>
                  <a:pt x="885049" y="536145"/>
                  <a:pt x="902194" y="559005"/>
                  <a:pt x="916482" y="582818"/>
                </a:cubicBezTo>
                <a:cubicBezTo>
                  <a:pt x="943152" y="626633"/>
                  <a:pt x="940294" y="657113"/>
                  <a:pt x="905052" y="691403"/>
                </a:cubicBezTo>
                <a:cubicBezTo>
                  <a:pt x="881239" y="715215"/>
                  <a:pt x="830757" y="719978"/>
                  <a:pt x="799324" y="699023"/>
                </a:cubicBezTo>
                <a:cubicBezTo>
                  <a:pt x="671689" y="618060"/>
                  <a:pt x="543102" y="538050"/>
                  <a:pt x="416419" y="455183"/>
                </a:cubicBezTo>
                <a:cubicBezTo>
                  <a:pt x="392607" y="439943"/>
                  <a:pt x="376414" y="438038"/>
                  <a:pt x="349744" y="451373"/>
                </a:cubicBezTo>
                <a:cubicBezTo>
                  <a:pt x="223062" y="515190"/>
                  <a:pt x="79234" y="460898"/>
                  <a:pt x="18274" y="325643"/>
                </a:cubicBezTo>
                <a:cubicBezTo>
                  <a:pt x="-47448" y="180863"/>
                  <a:pt x="72567" y="-14400"/>
                  <a:pt x="243064" y="8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31" name="Freeform: Shape 59">
            <a:extLst>
              <a:ext uri="{FF2B5EF4-FFF2-40B4-BE49-F238E27FC236}">
                <a16:creationId xmlns:a16="http://schemas.microsoft.com/office/drawing/2014/main" id="{DB70B79D-4F1D-B8AD-01ED-B1BD274563C9}"/>
              </a:ext>
            </a:extLst>
          </p:cNvPr>
          <p:cNvSpPr/>
          <p:nvPr/>
        </p:nvSpPr>
        <p:spPr>
          <a:xfrm>
            <a:off x="3401478" y="2612575"/>
            <a:ext cx="239925" cy="290978"/>
          </a:xfrm>
          <a:custGeom>
            <a:avLst/>
            <a:gdLst>
              <a:gd name="connsiteX0" fmla="*/ 409576 w 581978"/>
              <a:gd name="connsiteY0" fmla="*/ 375285 h 735330"/>
              <a:gd name="connsiteX1" fmla="*/ 410528 w 581978"/>
              <a:gd name="connsiteY1" fmla="*/ 494348 h 735330"/>
              <a:gd name="connsiteX2" fmla="*/ 409576 w 581978"/>
              <a:gd name="connsiteY2" fmla="*/ 375285 h 735330"/>
              <a:gd name="connsiteX3" fmla="*/ 289085 w 581978"/>
              <a:gd name="connsiteY3" fmla="*/ 296823 h 735330"/>
              <a:gd name="connsiteX4" fmla="*/ 210503 w 581978"/>
              <a:gd name="connsiteY4" fmla="*/ 321945 h 735330"/>
              <a:gd name="connsiteX5" fmla="*/ 158116 w 581978"/>
              <a:gd name="connsiteY5" fmla="*/ 470536 h 735330"/>
              <a:gd name="connsiteX6" fmla="*/ 288608 w 581978"/>
              <a:gd name="connsiteY6" fmla="*/ 568643 h 735330"/>
              <a:gd name="connsiteX7" fmla="*/ 364808 w 581978"/>
              <a:gd name="connsiteY7" fmla="*/ 547688 h 735330"/>
              <a:gd name="connsiteX8" fmla="*/ 381000 w 581978"/>
              <a:gd name="connsiteY8" fmla="*/ 492443 h 735330"/>
              <a:gd name="connsiteX9" fmla="*/ 381953 w 581978"/>
              <a:gd name="connsiteY9" fmla="*/ 371475 h 735330"/>
              <a:gd name="connsiteX10" fmla="*/ 367666 w 581978"/>
              <a:gd name="connsiteY10" fmla="*/ 320993 h 735330"/>
              <a:gd name="connsiteX11" fmla="*/ 289085 w 581978"/>
              <a:gd name="connsiteY11" fmla="*/ 296823 h 735330"/>
              <a:gd name="connsiteX12" fmla="*/ 291467 w 581978"/>
              <a:gd name="connsiteY12" fmla="*/ 268605 h 735330"/>
              <a:gd name="connsiteX13" fmla="*/ 453392 w 581978"/>
              <a:gd name="connsiteY13" fmla="*/ 433387 h 735330"/>
              <a:gd name="connsiteX14" fmla="*/ 287657 w 581978"/>
              <a:gd name="connsiteY14" fmla="*/ 597218 h 735330"/>
              <a:gd name="connsiteX15" fmla="*/ 124779 w 581978"/>
              <a:gd name="connsiteY15" fmla="*/ 432435 h 735330"/>
              <a:gd name="connsiteX16" fmla="*/ 291467 w 581978"/>
              <a:gd name="connsiteY16" fmla="*/ 268605 h 735330"/>
              <a:gd name="connsiteX17" fmla="*/ 292419 w 581978"/>
              <a:gd name="connsiteY17" fmla="*/ 222885 h 735330"/>
              <a:gd name="connsiteX18" fmla="*/ 78106 w 581978"/>
              <a:gd name="connsiteY18" fmla="*/ 432435 h 735330"/>
              <a:gd name="connsiteX19" fmla="*/ 287656 w 581978"/>
              <a:gd name="connsiteY19" fmla="*/ 642937 h 735330"/>
              <a:gd name="connsiteX20" fmla="*/ 499111 w 581978"/>
              <a:gd name="connsiteY20" fmla="*/ 435292 h 735330"/>
              <a:gd name="connsiteX21" fmla="*/ 292419 w 581978"/>
              <a:gd name="connsiteY21" fmla="*/ 222885 h 735330"/>
              <a:gd name="connsiteX22" fmla="*/ 285751 w 581978"/>
              <a:gd name="connsiteY22" fmla="*/ 197167 h 735330"/>
              <a:gd name="connsiteX23" fmla="*/ 525781 w 581978"/>
              <a:gd name="connsiteY23" fmla="*/ 432435 h 735330"/>
              <a:gd name="connsiteX24" fmla="*/ 287656 w 581978"/>
              <a:gd name="connsiteY24" fmla="*/ 671512 h 735330"/>
              <a:gd name="connsiteX25" fmla="*/ 52389 w 581978"/>
              <a:gd name="connsiteY25" fmla="*/ 434340 h 735330"/>
              <a:gd name="connsiteX26" fmla="*/ 285751 w 581978"/>
              <a:gd name="connsiteY26" fmla="*/ 197167 h 735330"/>
              <a:gd name="connsiteX27" fmla="*/ 55244 w 581978"/>
              <a:gd name="connsiteY27" fmla="*/ 157162 h 735330"/>
              <a:gd name="connsiteX28" fmla="*/ 26669 w 581978"/>
              <a:gd name="connsiteY28" fmla="*/ 187642 h 735330"/>
              <a:gd name="connsiteX29" fmla="*/ 27621 w 581978"/>
              <a:gd name="connsiteY29" fmla="*/ 428624 h 735330"/>
              <a:gd name="connsiteX30" fmla="*/ 26669 w 581978"/>
              <a:gd name="connsiteY30" fmla="*/ 680084 h 735330"/>
              <a:gd name="connsiteX31" fmla="*/ 57149 w 581978"/>
              <a:gd name="connsiteY31" fmla="*/ 709612 h 735330"/>
              <a:gd name="connsiteX32" fmla="*/ 521016 w 581978"/>
              <a:gd name="connsiteY32" fmla="*/ 709612 h 735330"/>
              <a:gd name="connsiteX33" fmla="*/ 552449 w 581978"/>
              <a:gd name="connsiteY33" fmla="*/ 676274 h 735330"/>
              <a:gd name="connsiteX34" fmla="*/ 552449 w 581978"/>
              <a:gd name="connsiteY34" fmla="*/ 197167 h 735330"/>
              <a:gd name="connsiteX35" fmla="*/ 515301 w 581978"/>
              <a:gd name="connsiteY35" fmla="*/ 157162 h 735330"/>
              <a:gd name="connsiteX36" fmla="*/ 55244 w 581978"/>
              <a:gd name="connsiteY36" fmla="*/ 157162 h 735330"/>
              <a:gd name="connsiteX37" fmla="*/ 501969 w 581978"/>
              <a:gd name="connsiteY37" fmla="*/ 65722 h 735330"/>
              <a:gd name="connsiteX38" fmla="*/ 488634 w 581978"/>
              <a:gd name="connsiteY38" fmla="*/ 79057 h 735330"/>
              <a:gd name="connsiteX39" fmla="*/ 501969 w 581978"/>
              <a:gd name="connsiteY39" fmla="*/ 92392 h 735330"/>
              <a:gd name="connsiteX40" fmla="*/ 515304 w 581978"/>
              <a:gd name="connsiteY40" fmla="*/ 79057 h 735330"/>
              <a:gd name="connsiteX41" fmla="*/ 501969 w 581978"/>
              <a:gd name="connsiteY41" fmla="*/ 65722 h 735330"/>
              <a:gd name="connsiteX42" fmla="*/ 397194 w 581978"/>
              <a:gd name="connsiteY42" fmla="*/ 65722 h 735330"/>
              <a:gd name="connsiteX43" fmla="*/ 383859 w 581978"/>
              <a:gd name="connsiteY43" fmla="*/ 79057 h 735330"/>
              <a:gd name="connsiteX44" fmla="*/ 397194 w 581978"/>
              <a:gd name="connsiteY44" fmla="*/ 92392 h 735330"/>
              <a:gd name="connsiteX45" fmla="*/ 410529 w 581978"/>
              <a:gd name="connsiteY45" fmla="*/ 79057 h 735330"/>
              <a:gd name="connsiteX46" fmla="*/ 397194 w 581978"/>
              <a:gd name="connsiteY46" fmla="*/ 65722 h 735330"/>
              <a:gd name="connsiteX47" fmla="*/ 501969 w 581978"/>
              <a:gd name="connsiteY47" fmla="*/ 37147 h 735330"/>
              <a:gd name="connsiteX48" fmla="*/ 543879 w 581978"/>
              <a:gd name="connsiteY48" fmla="*/ 79057 h 735330"/>
              <a:gd name="connsiteX49" fmla="*/ 501969 w 581978"/>
              <a:gd name="connsiteY49" fmla="*/ 120967 h 735330"/>
              <a:gd name="connsiteX50" fmla="*/ 460059 w 581978"/>
              <a:gd name="connsiteY50" fmla="*/ 79057 h 735330"/>
              <a:gd name="connsiteX51" fmla="*/ 501969 w 581978"/>
              <a:gd name="connsiteY51" fmla="*/ 37147 h 735330"/>
              <a:gd name="connsiteX52" fmla="*/ 397194 w 581978"/>
              <a:gd name="connsiteY52" fmla="*/ 37147 h 735330"/>
              <a:gd name="connsiteX53" fmla="*/ 439104 w 581978"/>
              <a:gd name="connsiteY53" fmla="*/ 79057 h 735330"/>
              <a:gd name="connsiteX54" fmla="*/ 397194 w 581978"/>
              <a:gd name="connsiteY54" fmla="*/ 120967 h 735330"/>
              <a:gd name="connsiteX55" fmla="*/ 355284 w 581978"/>
              <a:gd name="connsiteY55" fmla="*/ 79057 h 735330"/>
              <a:gd name="connsiteX56" fmla="*/ 397194 w 581978"/>
              <a:gd name="connsiteY56" fmla="*/ 37147 h 735330"/>
              <a:gd name="connsiteX57" fmla="*/ 266699 w 581978"/>
              <a:gd name="connsiteY57" fmla="*/ 28574 h 735330"/>
              <a:gd name="connsiteX58" fmla="*/ 252411 w 581978"/>
              <a:gd name="connsiteY58" fmla="*/ 42862 h 735330"/>
              <a:gd name="connsiteX59" fmla="*/ 252411 w 581978"/>
              <a:gd name="connsiteY59" fmla="*/ 115252 h 735330"/>
              <a:gd name="connsiteX60" fmla="*/ 266699 w 581978"/>
              <a:gd name="connsiteY60" fmla="*/ 129539 h 735330"/>
              <a:gd name="connsiteX61" fmla="*/ 538161 w 581978"/>
              <a:gd name="connsiteY61" fmla="*/ 129539 h 735330"/>
              <a:gd name="connsiteX62" fmla="*/ 552449 w 581978"/>
              <a:gd name="connsiteY62" fmla="*/ 115252 h 735330"/>
              <a:gd name="connsiteX63" fmla="*/ 552449 w 581978"/>
              <a:gd name="connsiteY63" fmla="*/ 42862 h 735330"/>
              <a:gd name="connsiteX64" fmla="*/ 538161 w 581978"/>
              <a:gd name="connsiteY64" fmla="*/ 28574 h 735330"/>
              <a:gd name="connsiteX65" fmla="*/ 40957 w 581978"/>
              <a:gd name="connsiteY65" fmla="*/ 28574 h 735330"/>
              <a:gd name="connsiteX66" fmla="*/ 26669 w 581978"/>
              <a:gd name="connsiteY66" fmla="*/ 42862 h 735330"/>
              <a:gd name="connsiteX67" fmla="*/ 26669 w 581978"/>
              <a:gd name="connsiteY67" fmla="*/ 115252 h 735330"/>
              <a:gd name="connsiteX68" fmla="*/ 40957 w 581978"/>
              <a:gd name="connsiteY68" fmla="*/ 129539 h 735330"/>
              <a:gd name="connsiteX69" fmla="*/ 214311 w 581978"/>
              <a:gd name="connsiteY69" fmla="*/ 129539 h 735330"/>
              <a:gd name="connsiteX70" fmla="*/ 228599 w 581978"/>
              <a:gd name="connsiteY70" fmla="*/ 115252 h 735330"/>
              <a:gd name="connsiteX71" fmla="*/ 228599 w 581978"/>
              <a:gd name="connsiteY71" fmla="*/ 42862 h 735330"/>
              <a:gd name="connsiteX72" fmla="*/ 214311 w 581978"/>
              <a:gd name="connsiteY72" fmla="*/ 28574 h 735330"/>
              <a:gd name="connsiteX73" fmla="*/ 50483 w 581978"/>
              <a:gd name="connsiteY73" fmla="*/ 0 h 735330"/>
              <a:gd name="connsiteX74" fmla="*/ 533400 w 581978"/>
              <a:gd name="connsiteY74" fmla="*/ 0 h 735330"/>
              <a:gd name="connsiteX75" fmla="*/ 581978 w 581978"/>
              <a:gd name="connsiteY75" fmla="*/ 48578 h 735330"/>
              <a:gd name="connsiteX76" fmla="*/ 581978 w 581978"/>
              <a:gd name="connsiteY76" fmla="*/ 699135 h 735330"/>
              <a:gd name="connsiteX77" fmla="*/ 543878 w 581978"/>
              <a:gd name="connsiteY77" fmla="*/ 735330 h 735330"/>
              <a:gd name="connsiteX78" fmla="*/ 34290 w 581978"/>
              <a:gd name="connsiteY78" fmla="*/ 735330 h 735330"/>
              <a:gd name="connsiteX79" fmla="*/ 0 w 581978"/>
              <a:gd name="connsiteY79" fmla="*/ 700088 h 735330"/>
              <a:gd name="connsiteX80" fmla="*/ 0 w 581978"/>
              <a:gd name="connsiteY80" fmla="*/ 371475 h 735330"/>
              <a:gd name="connsiteX81" fmla="*/ 0 w 581978"/>
              <a:gd name="connsiteY81" fmla="*/ 53340 h 735330"/>
              <a:gd name="connsiteX82" fmla="*/ 50483 w 581978"/>
              <a:gd name="connsiteY82" fmla="*/ 0 h 7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81978" h="735330">
                <a:moveTo>
                  <a:pt x="409576" y="375285"/>
                </a:moveTo>
                <a:cubicBezTo>
                  <a:pt x="390526" y="414337"/>
                  <a:pt x="390526" y="450532"/>
                  <a:pt x="410528" y="494348"/>
                </a:cubicBezTo>
                <a:cubicBezTo>
                  <a:pt x="432436" y="450532"/>
                  <a:pt x="432436" y="414337"/>
                  <a:pt x="409576" y="375285"/>
                </a:cubicBezTo>
                <a:close/>
                <a:moveTo>
                  <a:pt x="289085" y="296823"/>
                </a:moveTo>
                <a:cubicBezTo>
                  <a:pt x="261224" y="296942"/>
                  <a:pt x="233363" y="305277"/>
                  <a:pt x="210503" y="321945"/>
                </a:cubicBezTo>
                <a:cubicBezTo>
                  <a:pt x="161925" y="357188"/>
                  <a:pt x="141923" y="416243"/>
                  <a:pt x="158116" y="470536"/>
                </a:cubicBezTo>
                <a:cubicBezTo>
                  <a:pt x="175260" y="527686"/>
                  <a:pt x="225743" y="566738"/>
                  <a:pt x="288608" y="568643"/>
                </a:cubicBezTo>
                <a:cubicBezTo>
                  <a:pt x="313373" y="571500"/>
                  <a:pt x="340043" y="562928"/>
                  <a:pt x="364808" y="547688"/>
                </a:cubicBezTo>
                <a:cubicBezTo>
                  <a:pt x="385763" y="534353"/>
                  <a:pt x="396241" y="520066"/>
                  <a:pt x="381000" y="492443"/>
                </a:cubicBezTo>
                <a:cubicBezTo>
                  <a:pt x="359093" y="453391"/>
                  <a:pt x="360998" y="410528"/>
                  <a:pt x="381953" y="371475"/>
                </a:cubicBezTo>
                <a:cubicBezTo>
                  <a:pt x="395288" y="346711"/>
                  <a:pt x="386716" y="334328"/>
                  <a:pt x="367666" y="320993"/>
                </a:cubicBezTo>
                <a:cubicBezTo>
                  <a:pt x="344806" y="304801"/>
                  <a:pt x="316945" y="296704"/>
                  <a:pt x="289085" y="296823"/>
                </a:cubicBezTo>
                <a:close/>
                <a:moveTo>
                  <a:pt x="291467" y="268605"/>
                </a:moveTo>
                <a:cubicBezTo>
                  <a:pt x="381954" y="270510"/>
                  <a:pt x="453392" y="342900"/>
                  <a:pt x="453392" y="433387"/>
                </a:cubicBezTo>
                <a:cubicBezTo>
                  <a:pt x="453392" y="525780"/>
                  <a:pt x="380049" y="598170"/>
                  <a:pt x="287657" y="597218"/>
                </a:cubicBezTo>
                <a:cubicBezTo>
                  <a:pt x="200026" y="597218"/>
                  <a:pt x="124779" y="521018"/>
                  <a:pt x="124779" y="432435"/>
                </a:cubicBezTo>
                <a:cubicBezTo>
                  <a:pt x="124779" y="341948"/>
                  <a:pt x="200979" y="267653"/>
                  <a:pt x="291467" y="268605"/>
                </a:cubicBezTo>
                <a:close/>
                <a:moveTo>
                  <a:pt x="292419" y="222885"/>
                </a:moveTo>
                <a:cubicBezTo>
                  <a:pt x="176213" y="220980"/>
                  <a:pt x="79059" y="317182"/>
                  <a:pt x="78106" y="432435"/>
                </a:cubicBezTo>
                <a:cubicBezTo>
                  <a:pt x="77153" y="545782"/>
                  <a:pt x="173356" y="641985"/>
                  <a:pt x="287656" y="642937"/>
                </a:cubicBezTo>
                <a:cubicBezTo>
                  <a:pt x="402909" y="643890"/>
                  <a:pt x="498159" y="550545"/>
                  <a:pt x="499111" y="435292"/>
                </a:cubicBezTo>
                <a:cubicBezTo>
                  <a:pt x="499111" y="320040"/>
                  <a:pt x="406719" y="224790"/>
                  <a:pt x="292419" y="222885"/>
                </a:cubicBezTo>
                <a:close/>
                <a:moveTo>
                  <a:pt x="285751" y="197167"/>
                </a:moveTo>
                <a:cubicBezTo>
                  <a:pt x="419101" y="196215"/>
                  <a:pt x="525781" y="300990"/>
                  <a:pt x="525781" y="432435"/>
                </a:cubicBezTo>
                <a:cubicBezTo>
                  <a:pt x="525781" y="563880"/>
                  <a:pt x="419101" y="671512"/>
                  <a:pt x="287656" y="671512"/>
                </a:cubicBezTo>
                <a:cubicBezTo>
                  <a:pt x="159069" y="670560"/>
                  <a:pt x="53341" y="564832"/>
                  <a:pt x="52389" y="434340"/>
                </a:cubicBezTo>
                <a:cubicBezTo>
                  <a:pt x="51436" y="302895"/>
                  <a:pt x="155259" y="198120"/>
                  <a:pt x="285751" y="197167"/>
                </a:cubicBezTo>
                <a:close/>
                <a:moveTo>
                  <a:pt x="55244" y="157162"/>
                </a:moveTo>
                <a:cubicBezTo>
                  <a:pt x="29526" y="156209"/>
                  <a:pt x="26669" y="165734"/>
                  <a:pt x="26669" y="187642"/>
                </a:cubicBezTo>
                <a:cubicBezTo>
                  <a:pt x="28574" y="267652"/>
                  <a:pt x="27621" y="348614"/>
                  <a:pt x="27621" y="428624"/>
                </a:cubicBezTo>
                <a:cubicBezTo>
                  <a:pt x="27621" y="511492"/>
                  <a:pt x="28574" y="595312"/>
                  <a:pt x="26669" y="680084"/>
                </a:cubicBezTo>
                <a:cubicBezTo>
                  <a:pt x="26669" y="703897"/>
                  <a:pt x="34289" y="709612"/>
                  <a:pt x="57149" y="709612"/>
                </a:cubicBezTo>
                <a:cubicBezTo>
                  <a:pt x="211454" y="708659"/>
                  <a:pt x="366711" y="708659"/>
                  <a:pt x="521016" y="709612"/>
                </a:cubicBezTo>
                <a:cubicBezTo>
                  <a:pt x="547686" y="709612"/>
                  <a:pt x="552449" y="700087"/>
                  <a:pt x="552449" y="676274"/>
                </a:cubicBezTo>
                <a:cubicBezTo>
                  <a:pt x="551496" y="516254"/>
                  <a:pt x="551496" y="357187"/>
                  <a:pt x="552449" y="197167"/>
                </a:cubicBezTo>
                <a:cubicBezTo>
                  <a:pt x="552449" y="168592"/>
                  <a:pt x="546734" y="157162"/>
                  <a:pt x="515301" y="157162"/>
                </a:cubicBezTo>
                <a:cubicBezTo>
                  <a:pt x="361949" y="159067"/>
                  <a:pt x="208596" y="158114"/>
                  <a:pt x="55244" y="157162"/>
                </a:cubicBezTo>
                <a:close/>
                <a:moveTo>
                  <a:pt x="501969" y="65722"/>
                </a:moveTo>
                <a:cubicBezTo>
                  <a:pt x="494604" y="65722"/>
                  <a:pt x="488634" y="71692"/>
                  <a:pt x="488634" y="79057"/>
                </a:cubicBezTo>
                <a:cubicBezTo>
                  <a:pt x="488634" y="86422"/>
                  <a:pt x="494604" y="92392"/>
                  <a:pt x="501969" y="92392"/>
                </a:cubicBezTo>
                <a:cubicBezTo>
                  <a:pt x="509334" y="92392"/>
                  <a:pt x="515304" y="86422"/>
                  <a:pt x="515304" y="79057"/>
                </a:cubicBezTo>
                <a:cubicBezTo>
                  <a:pt x="515304" y="71692"/>
                  <a:pt x="509334" y="65722"/>
                  <a:pt x="501969" y="65722"/>
                </a:cubicBezTo>
                <a:close/>
                <a:moveTo>
                  <a:pt x="397194" y="65722"/>
                </a:moveTo>
                <a:cubicBezTo>
                  <a:pt x="389829" y="65722"/>
                  <a:pt x="383859" y="71692"/>
                  <a:pt x="383859" y="79057"/>
                </a:cubicBezTo>
                <a:cubicBezTo>
                  <a:pt x="383859" y="86422"/>
                  <a:pt x="389829" y="92392"/>
                  <a:pt x="397194" y="92392"/>
                </a:cubicBezTo>
                <a:cubicBezTo>
                  <a:pt x="404559" y="92392"/>
                  <a:pt x="410529" y="86422"/>
                  <a:pt x="410529" y="79057"/>
                </a:cubicBezTo>
                <a:cubicBezTo>
                  <a:pt x="410529" y="71692"/>
                  <a:pt x="404559" y="65722"/>
                  <a:pt x="397194" y="65722"/>
                </a:cubicBezTo>
                <a:close/>
                <a:moveTo>
                  <a:pt x="501969" y="37147"/>
                </a:moveTo>
                <a:cubicBezTo>
                  <a:pt x="525115" y="37147"/>
                  <a:pt x="543879" y="55911"/>
                  <a:pt x="543879" y="79057"/>
                </a:cubicBezTo>
                <a:cubicBezTo>
                  <a:pt x="543879" y="102203"/>
                  <a:pt x="525115" y="120967"/>
                  <a:pt x="501969" y="120967"/>
                </a:cubicBezTo>
                <a:cubicBezTo>
                  <a:pt x="478823" y="120967"/>
                  <a:pt x="460059" y="102203"/>
                  <a:pt x="460059" y="79057"/>
                </a:cubicBezTo>
                <a:cubicBezTo>
                  <a:pt x="460059" y="55911"/>
                  <a:pt x="478823" y="37147"/>
                  <a:pt x="501969" y="37147"/>
                </a:cubicBezTo>
                <a:close/>
                <a:moveTo>
                  <a:pt x="397194" y="37147"/>
                </a:moveTo>
                <a:cubicBezTo>
                  <a:pt x="420340" y="37147"/>
                  <a:pt x="439104" y="55911"/>
                  <a:pt x="439104" y="79057"/>
                </a:cubicBezTo>
                <a:cubicBezTo>
                  <a:pt x="439104" y="102203"/>
                  <a:pt x="420340" y="120967"/>
                  <a:pt x="397194" y="120967"/>
                </a:cubicBezTo>
                <a:cubicBezTo>
                  <a:pt x="374048" y="120967"/>
                  <a:pt x="355284" y="102203"/>
                  <a:pt x="355284" y="79057"/>
                </a:cubicBezTo>
                <a:cubicBezTo>
                  <a:pt x="355284" y="55911"/>
                  <a:pt x="374048" y="37147"/>
                  <a:pt x="397194" y="37147"/>
                </a:cubicBezTo>
                <a:close/>
                <a:moveTo>
                  <a:pt x="266699" y="28574"/>
                </a:moveTo>
                <a:cubicBezTo>
                  <a:pt x="259079" y="28574"/>
                  <a:pt x="252411" y="35242"/>
                  <a:pt x="252411" y="42862"/>
                </a:cubicBezTo>
                <a:lnTo>
                  <a:pt x="252411" y="115252"/>
                </a:lnTo>
                <a:cubicBezTo>
                  <a:pt x="252411" y="122872"/>
                  <a:pt x="259079" y="129539"/>
                  <a:pt x="266699" y="129539"/>
                </a:cubicBezTo>
                <a:lnTo>
                  <a:pt x="538161" y="129539"/>
                </a:lnTo>
                <a:cubicBezTo>
                  <a:pt x="545781" y="129539"/>
                  <a:pt x="552449" y="123824"/>
                  <a:pt x="552449" y="115252"/>
                </a:cubicBezTo>
                <a:lnTo>
                  <a:pt x="552449" y="42862"/>
                </a:lnTo>
                <a:cubicBezTo>
                  <a:pt x="552449" y="35242"/>
                  <a:pt x="545781" y="28574"/>
                  <a:pt x="538161" y="28574"/>
                </a:cubicBezTo>
                <a:close/>
                <a:moveTo>
                  <a:pt x="40957" y="28574"/>
                </a:moveTo>
                <a:cubicBezTo>
                  <a:pt x="33336" y="28574"/>
                  <a:pt x="26669" y="35242"/>
                  <a:pt x="26669" y="42862"/>
                </a:cubicBezTo>
                <a:lnTo>
                  <a:pt x="26669" y="115252"/>
                </a:lnTo>
                <a:cubicBezTo>
                  <a:pt x="26669" y="122872"/>
                  <a:pt x="33336" y="129539"/>
                  <a:pt x="40957" y="129539"/>
                </a:cubicBezTo>
                <a:lnTo>
                  <a:pt x="214311" y="129539"/>
                </a:lnTo>
                <a:cubicBezTo>
                  <a:pt x="221932" y="129539"/>
                  <a:pt x="228599" y="123824"/>
                  <a:pt x="228599" y="115252"/>
                </a:cubicBezTo>
                <a:lnTo>
                  <a:pt x="228599" y="42862"/>
                </a:lnTo>
                <a:cubicBezTo>
                  <a:pt x="228599" y="35242"/>
                  <a:pt x="221932" y="28574"/>
                  <a:pt x="214311" y="28574"/>
                </a:cubicBezTo>
                <a:close/>
                <a:moveTo>
                  <a:pt x="50483" y="0"/>
                </a:moveTo>
                <a:cubicBezTo>
                  <a:pt x="211455" y="0"/>
                  <a:pt x="372428" y="0"/>
                  <a:pt x="533400" y="0"/>
                </a:cubicBezTo>
                <a:cubicBezTo>
                  <a:pt x="566738" y="0"/>
                  <a:pt x="581978" y="15240"/>
                  <a:pt x="581978" y="48578"/>
                </a:cubicBezTo>
                <a:cubicBezTo>
                  <a:pt x="581978" y="265748"/>
                  <a:pt x="581025" y="482918"/>
                  <a:pt x="581978" y="699135"/>
                </a:cubicBezTo>
                <a:cubicBezTo>
                  <a:pt x="581978" y="728663"/>
                  <a:pt x="570547" y="735330"/>
                  <a:pt x="543878" y="735330"/>
                </a:cubicBezTo>
                <a:cubicBezTo>
                  <a:pt x="374333" y="734378"/>
                  <a:pt x="204788" y="734378"/>
                  <a:pt x="34290" y="735330"/>
                </a:cubicBezTo>
                <a:cubicBezTo>
                  <a:pt x="6668" y="735330"/>
                  <a:pt x="0" y="725805"/>
                  <a:pt x="0" y="700088"/>
                </a:cubicBezTo>
                <a:cubicBezTo>
                  <a:pt x="0" y="590550"/>
                  <a:pt x="0" y="481013"/>
                  <a:pt x="0" y="371475"/>
                </a:cubicBezTo>
                <a:cubicBezTo>
                  <a:pt x="0" y="265748"/>
                  <a:pt x="0" y="160020"/>
                  <a:pt x="0" y="53340"/>
                </a:cubicBezTo>
                <a:cubicBezTo>
                  <a:pt x="0" y="10478"/>
                  <a:pt x="9525" y="0"/>
                  <a:pt x="5048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grpSp>
        <p:nvGrpSpPr>
          <p:cNvPr id="32" name="Group 68">
            <a:extLst>
              <a:ext uri="{FF2B5EF4-FFF2-40B4-BE49-F238E27FC236}">
                <a16:creationId xmlns:a16="http://schemas.microsoft.com/office/drawing/2014/main" id="{169A540C-5081-F3A4-AD98-5D3BB9706B30}"/>
              </a:ext>
            </a:extLst>
          </p:cNvPr>
          <p:cNvGrpSpPr/>
          <p:nvPr/>
        </p:nvGrpSpPr>
        <p:grpSpPr>
          <a:xfrm>
            <a:off x="634261" y="1354483"/>
            <a:ext cx="3514495" cy="946430"/>
            <a:chOff x="6778365" y="1783845"/>
            <a:chExt cx="4572505" cy="1282830"/>
          </a:xfrm>
        </p:grpSpPr>
        <p:sp>
          <p:nvSpPr>
            <p:cNvPr id="33" name="Graphic 26">
              <a:extLst>
                <a:ext uri="{FF2B5EF4-FFF2-40B4-BE49-F238E27FC236}">
                  <a16:creationId xmlns:a16="http://schemas.microsoft.com/office/drawing/2014/main" id="{801D220A-D90B-44CC-1804-4D05C415612D}"/>
                </a:ext>
              </a:extLst>
            </p:cNvPr>
            <p:cNvSpPr/>
            <p:nvPr/>
          </p:nvSpPr>
          <p:spPr>
            <a:xfrm>
              <a:off x="6778365" y="1783845"/>
              <a:ext cx="4572505" cy="1282830"/>
            </a:xfrm>
            <a:custGeom>
              <a:avLst/>
              <a:gdLst>
                <a:gd name="connsiteX0" fmla="*/ 6567845 w 6613596"/>
                <a:gd name="connsiteY0" fmla="*/ 1842135 h 1855470"/>
                <a:gd name="connsiteX1" fmla="*/ 46077 w 6613596"/>
                <a:gd name="connsiteY1" fmla="*/ 1855470 h 1855470"/>
                <a:gd name="connsiteX2" fmla="*/ 357 w 6613596"/>
                <a:gd name="connsiteY2" fmla="*/ 1817370 h 1855470"/>
                <a:gd name="connsiteX3" fmla="*/ 3215 w 6613596"/>
                <a:gd name="connsiteY3" fmla="*/ 1802130 h 1855470"/>
                <a:gd name="connsiteX4" fmla="*/ 977622 w 6613596"/>
                <a:gd name="connsiteY4" fmla="*/ 46673 h 1855470"/>
                <a:gd name="connsiteX5" fmla="*/ 1024295 w 6613596"/>
                <a:gd name="connsiteY5" fmla="*/ 0 h 1855470"/>
                <a:gd name="connsiteX6" fmla="*/ 5521048 w 6613596"/>
                <a:gd name="connsiteY6" fmla="*/ 0 h 1855470"/>
                <a:gd name="connsiteX7" fmla="*/ 5567720 w 6613596"/>
                <a:gd name="connsiteY7" fmla="*/ 46673 h 1855470"/>
                <a:gd name="connsiteX8" fmla="*/ 6613565 w 6613596"/>
                <a:gd name="connsiteY8" fmla="*/ 1795463 h 1855470"/>
                <a:gd name="connsiteX9" fmla="*/ 6567845 w 6613596"/>
                <a:gd name="connsiteY9" fmla="*/ 1842135 h 1855470"/>
                <a:gd name="connsiteX0" fmla="*/ 6576637 w 6613616"/>
                <a:gd name="connsiteY0" fmla="*/ 1842135 h 1855470"/>
                <a:gd name="connsiteX1" fmla="*/ 46077 w 6613616"/>
                <a:gd name="connsiteY1" fmla="*/ 1855470 h 1855470"/>
                <a:gd name="connsiteX2" fmla="*/ 357 w 6613616"/>
                <a:gd name="connsiteY2" fmla="*/ 1817370 h 1855470"/>
                <a:gd name="connsiteX3" fmla="*/ 3215 w 6613616"/>
                <a:gd name="connsiteY3" fmla="*/ 1802130 h 1855470"/>
                <a:gd name="connsiteX4" fmla="*/ 977622 w 6613616"/>
                <a:gd name="connsiteY4" fmla="*/ 46673 h 1855470"/>
                <a:gd name="connsiteX5" fmla="*/ 1024295 w 6613616"/>
                <a:gd name="connsiteY5" fmla="*/ 0 h 1855470"/>
                <a:gd name="connsiteX6" fmla="*/ 5521048 w 6613616"/>
                <a:gd name="connsiteY6" fmla="*/ 0 h 1855470"/>
                <a:gd name="connsiteX7" fmla="*/ 5567720 w 6613616"/>
                <a:gd name="connsiteY7" fmla="*/ 46673 h 1855470"/>
                <a:gd name="connsiteX8" fmla="*/ 6613565 w 6613616"/>
                <a:gd name="connsiteY8" fmla="*/ 1795463 h 1855470"/>
                <a:gd name="connsiteX9" fmla="*/ 6576637 w 6613616"/>
                <a:gd name="connsiteY9" fmla="*/ 1842135 h 185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6" h="1855470">
                  <a:moveTo>
                    <a:pt x="6576637" y="1842135"/>
                  </a:moveTo>
                  <a:lnTo>
                    <a:pt x="46077" y="1855470"/>
                  </a:lnTo>
                  <a:cubicBezTo>
                    <a:pt x="23217" y="1855470"/>
                    <a:pt x="4167" y="1839278"/>
                    <a:pt x="357" y="1817370"/>
                  </a:cubicBezTo>
                  <a:cubicBezTo>
                    <a:pt x="-595" y="1812608"/>
                    <a:pt x="357" y="1806893"/>
                    <a:pt x="3215" y="1802130"/>
                  </a:cubicBezTo>
                  <a:lnTo>
                    <a:pt x="977622" y="46673"/>
                  </a:lnTo>
                  <a:cubicBezTo>
                    <a:pt x="977622" y="20955"/>
                    <a:pt x="998577" y="0"/>
                    <a:pt x="1024295" y="0"/>
                  </a:cubicBezTo>
                  <a:lnTo>
                    <a:pt x="5521048" y="0"/>
                  </a:lnTo>
                  <a:cubicBezTo>
                    <a:pt x="5546765" y="0"/>
                    <a:pt x="5567720" y="20955"/>
                    <a:pt x="5567720" y="46673"/>
                  </a:cubicBezTo>
                  <a:lnTo>
                    <a:pt x="6613565" y="1795463"/>
                  </a:lnTo>
                  <a:cubicBezTo>
                    <a:pt x="6614517" y="1821180"/>
                    <a:pt x="6602354" y="1842135"/>
                    <a:pt x="6576637" y="184213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grpSp>
          <p:nvGrpSpPr>
            <p:cNvPr id="34" name="Group 67">
              <a:extLst>
                <a:ext uri="{FF2B5EF4-FFF2-40B4-BE49-F238E27FC236}">
                  <a16:creationId xmlns:a16="http://schemas.microsoft.com/office/drawing/2014/main" id="{6AD02966-CA8C-C71F-1AD5-B3C908648883}"/>
                </a:ext>
              </a:extLst>
            </p:cNvPr>
            <p:cNvGrpSpPr/>
            <p:nvPr/>
          </p:nvGrpSpPr>
          <p:grpSpPr>
            <a:xfrm>
              <a:off x="7227403" y="1865105"/>
              <a:ext cx="3604846" cy="1081667"/>
              <a:chOff x="7227403" y="1865105"/>
              <a:chExt cx="3604846" cy="108166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35" name="Rectangle: Rounded Corners 60">
                <a:extLst>
                  <a:ext uri="{FF2B5EF4-FFF2-40B4-BE49-F238E27FC236}">
                    <a16:creationId xmlns:a16="http://schemas.microsoft.com/office/drawing/2014/main" id="{C8F1D752-C90B-EB53-0A2F-7B3CFB8CEF8A}"/>
                  </a:ext>
                </a:extLst>
              </p:cNvPr>
              <p:cNvSpPr/>
              <p:nvPr/>
            </p:nvSpPr>
            <p:spPr>
              <a:xfrm>
                <a:off x="7797021" y="1865105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36" name="Rectangle: Rounded Corners 61">
                <a:extLst>
                  <a:ext uri="{FF2B5EF4-FFF2-40B4-BE49-F238E27FC236}">
                    <a16:creationId xmlns:a16="http://schemas.microsoft.com/office/drawing/2014/main" id="{EF81EC37-DF4F-7221-872A-CEFAE01ED76E}"/>
                  </a:ext>
                </a:extLst>
              </p:cNvPr>
              <p:cNvSpPr/>
              <p:nvPr/>
            </p:nvSpPr>
            <p:spPr>
              <a:xfrm>
                <a:off x="7227403" y="2425260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37" name="Rectangle: Rounded Corners 62">
                <a:extLst>
                  <a:ext uri="{FF2B5EF4-FFF2-40B4-BE49-F238E27FC236}">
                    <a16:creationId xmlns:a16="http://schemas.microsoft.com/office/drawing/2014/main" id="{94F8100D-CCDF-E932-FCF0-B38551DE4D4D}"/>
                  </a:ext>
                </a:extLst>
              </p:cNvPr>
              <p:cNvSpPr/>
              <p:nvPr/>
            </p:nvSpPr>
            <p:spPr>
              <a:xfrm>
                <a:off x="9287973" y="2425260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38" name="Rectangle: Rounded Corners 63">
                <a:extLst>
                  <a:ext uri="{FF2B5EF4-FFF2-40B4-BE49-F238E27FC236}">
                    <a16:creationId xmlns:a16="http://schemas.microsoft.com/office/drawing/2014/main" id="{CB92A0D8-C7EF-1743-42EB-2A0013B21D58}"/>
                  </a:ext>
                </a:extLst>
              </p:cNvPr>
              <p:cNvSpPr/>
              <p:nvPr/>
            </p:nvSpPr>
            <p:spPr>
              <a:xfrm>
                <a:off x="10008778" y="2425260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39" name="Rectangle: Rounded Corners 64">
                <a:extLst>
                  <a:ext uri="{FF2B5EF4-FFF2-40B4-BE49-F238E27FC236}">
                    <a16:creationId xmlns:a16="http://schemas.microsoft.com/office/drawing/2014/main" id="{E5701866-9B9B-6710-47AA-EF01848F82AB}"/>
                  </a:ext>
                </a:extLst>
              </p:cNvPr>
              <p:cNvSpPr/>
              <p:nvPr/>
            </p:nvSpPr>
            <p:spPr>
              <a:xfrm>
                <a:off x="9028663" y="2735757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40" name="Rectangle: Rounded Corners 65">
                <a:extLst>
                  <a:ext uri="{FF2B5EF4-FFF2-40B4-BE49-F238E27FC236}">
                    <a16:creationId xmlns:a16="http://schemas.microsoft.com/office/drawing/2014/main" id="{78C5DDA5-3BC6-0D76-9B6C-2A9ECACC4900}"/>
                  </a:ext>
                </a:extLst>
              </p:cNvPr>
              <p:cNvSpPr/>
              <p:nvPr/>
            </p:nvSpPr>
            <p:spPr>
              <a:xfrm>
                <a:off x="9671146" y="2733067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sp>
            <p:nvSpPr>
              <p:cNvPr id="41" name="Rectangle: Rounded Corners 66">
                <a:extLst>
                  <a:ext uri="{FF2B5EF4-FFF2-40B4-BE49-F238E27FC236}">
                    <a16:creationId xmlns:a16="http://schemas.microsoft.com/office/drawing/2014/main" id="{FFA8F791-A826-C4B5-D2B5-6791A6617747}"/>
                  </a:ext>
                </a:extLst>
              </p:cNvPr>
              <p:cNvSpPr/>
              <p:nvPr/>
            </p:nvSpPr>
            <p:spPr>
              <a:xfrm>
                <a:off x="10313629" y="2730377"/>
                <a:ext cx="518620" cy="21101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229222B-A2A4-F20C-79FA-9842AE55DF38}"/>
              </a:ext>
            </a:extLst>
          </p:cNvPr>
          <p:cNvSpPr txBox="1"/>
          <p:nvPr/>
        </p:nvSpPr>
        <p:spPr>
          <a:xfrm>
            <a:off x="4232201" y="2523594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>
                <a:solidFill>
                  <a:srgbClr val="E2EEFF"/>
                </a:solidFill>
                <a:effectLst/>
                <a:latin typeface="Apple SD Gothic Neo"/>
              </a:rPr>
              <a:t>“SMART HOME”</a:t>
            </a:r>
          </a:p>
          <a:p>
            <a:endParaRPr lang="en-US" altLang="ko-KR" b="1" i="0" dirty="0">
              <a:solidFill>
                <a:srgbClr val="E2EEFF"/>
              </a:solidFill>
              <a:effectLst/>
              <a:latin typeface="Apple SD Gothic Neo"/>
            </a:endParaRPr>
          </a:p>
          <a:p>
            <a:r>
              <a:rPr lang="ko-KR" altLang="en-US" b="1" i="0" dirty="0">
                <a:solidFill>
                  <a:srgbClr val="E2EEFF"/>
                </a:solidFill>
                <a:effectLst/>
                <a:latin typeface="Apple SD Gothic Neo"/>
              </a:rPr>
              <a:t>기술 시스템</a:t>
            </a:r>
            <a:r>
              <a:rPr lang="en-US" altLang="ko-KR" b="1" i="0" dirty="0">
                <a:solidFill>
                  <a:srgbClr val="E2EEFF"/>
                </a:solidFill>
                <a:effectLst/>
                <a:latin typeface="Apple SD Gothic Neo"/>
              </a:rPr>
              <a:t>, </a:t>
            </a:r>
            <a:r>
              <a:rPr lang="ko-KR" altLang="en-US" b="1" i="0" dirty="0">
                <a:solidFill>
                  <a:srgbClr val="E2EEFF"/>
                </a:solidFill>
                <a:effectLst/>
                <a:latin typeface="Apple SD Gothic Neo"/>
              </a:rPr>
              <a:t>자동화 프로세스</a:t>
            </a:r>
            <a:r>
              <a:rPr lang="en-US" altLang="ko-KR" b="1" i="0" dirty="0">
                <a:solidFill>
                  <a:srgbClr val="E2EEFF"/>
                </a:solidFill>
                <a:effectLst/>
                <a:latin typeface="Apple SD Gothic Neo"/>
              </a:rPr>
              <a:t>, </a:t>
            </a:r>
          </a:p>
          <a:p>
            <a:r>
              <a:rPr lang="ko-KR" altLang="en-US" b="1" i="0" dirty="0">
                <a:solidFill>
                  <a:srgbClr val="E2EEFF"/>
                </a:solidFill>
                <a:effectLst/>
                <a:latin typeface="Apple SD Gothic Neo"/>
              </a:rPr>
              <a:t>원격 제어 기기 등을 아파트나 주택에서 사용하는 것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2226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  <a:cs typeface="Lexend Deca" panose="020B0600000101010101" charset="-78"/>
              </a:rPr>
              <a:t>8</a:t>
            </a:fld>
            <a:endParaRPr dirty="0">
              <a:latin typeface="+mj-lt"/>
              <a:cs typeface="Lexend Deca" panose="020B0600000101010101" charset="-78"/>
            </a:endParaRPr>
          </a:p>
        </p:txBody>
      </p:sp>
      <p:sp>
        <p:nvSpPr>
          <p:cNvPr id="143" name="Freeform: Shape 28">
            <a:extLst>
              <a:ext uri="{FF2B5EF4-FFF2-40B4-BE49-F238E27FC236}">
                <a16:creationId xmlns:a16="http://schemas.microsoft.com/office/drawing/2014/main" id="{84F95CA3-1A99-8C71-04D6-5497A47AE8A7}"/>
              </a:ext>
            </a:extLst>
          </p:cNvPr>
          <p:cNvSpPr/>
          <p:nvPr/>
        </p:nvSpPr>
        <p:spPr>
          <a:xfrm flipH="1">
            <a:off x="6818225" y="1792933"/>
            <a:ext cx="2112344" cy="1263732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+mj-lt"/>
              <a:cs typeface="Lexend Deca" panose="020B0600000101010101" charset="-78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9CD842D6-89AF-401A-07A1-EB4D0D155E20}"/>
              </a:ext>
            </a:extLst>
          </p:cNvPr>
          <p:cNvGrpSpPr/>
          <p:nvPr/>
        </p:nvGrpSpPr>
        <p:grpSpPr>
          <a:xfrm>
            <a:off x="3124126" y="1311374"/>
            <a:ext cx="3367773" cy="3202754"/>
            <a:chOff x="3823875" y="1565481"/>
            <a:chExt cx="4572505" cy="4265920"/>
          </a:xfrm>
        </p:grpSpPr>
        <p:grpSp>
          <p:nvGrpSpPr>
            <p:cNvPr id="145" name="Group 47">
              <a:extLst>
                <a:ext uri="{FF2B5EF4-FFF2-40B4-BE49-F238E27FC236}">
                  <a16:creationId xmlns:a16="http://schemas.microsoft.com/office/drawing/2014/main" id="{E3CB26DB-6964-EF8A-EFBB-D9C629D2621A}"/>
                </a:ext>
              </a:extLst>
            </p:cNvPr>
            <p:cNvGrpSpPr/>
            <p:nvPr/>
          </p:nvGrpSpPr>
          <p:grpSpPr>
            <a:xfrm>
              <a:off x="4272913" y="3091131"/>
              <a:ext cx="3674428" cy="2740270"/>
              <a:chOff x="7227403" y="3309495"/>
              <a:chExt cx="3674428" cy="2740270"/>
            </a:xfrm>
          </p:grpSpPr>
          <p:grpSp>
            <p:nvGrpSpPr>
              <p:cNvPr id="168" name="Group 36">
                <a:extLst>
                  <a:ext uri="{FF2B5EF4-FFF2-40B4-BE49-F238E27FC236}">
                    <a16:creationId xmlns:a16="http://schemas.microsoft.com/office/drawing/2014/main" id="{E51B0CC6-BD52-41EA-D288-89601C657009}"/>
                  </a:ext>
                </a:extLst>
              </p:cNvPr>
              <p:cNvGrpSpPr/>
              <p:nvPr/>
            </p:nvGrpSpPr>
            <p:grpSpPr>
              <a:xfrm>
                <a:off x="7227403" y="3309495"/>
                <a:ext cx="3674428" cy="747346"/>
                <a:chOff x="7341577" y="3133648"/>
                <a:chExt cx="3674428" cy="747346"/>
              </a:xfrm>
            </p:grpSpPr>
            <p:sp>
              <p:nvSpPr>
                <p:cNvPr id="179" name="Rectangle 28">
                  <a:extLst>
                    <a:ext uri="{FF2B5EF4-FFF2-40B4-BE49-F238E27FC236}">
                      <a16:creationId xmlns:a16="http://schemas.microsoft.com/office/drawing/2014/main" id="{FE0641AD-A008-C961-FB56-A75C5C03AA1F}"/>
                    </a:ext>
                  </a:extLst>
                </p:cNvPr>
                <p:cNvSpPr/>
                <p:nvPr/>
              </p:nvSpPr>
              <p:spPr>
                <a:xfrm>
                  <a:off x="7341577" y="3133648"/>
                  <a:ext cx="747346" cy="74734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80" name="Rectangle 29">
                  <a:extLst>
                    <a:ext uri="{FF2B5EF4-FFF2-40B4-BE49-F238E27FC236}">
                      <a16:creationId xmlns:a16="http://schemas.microsoft.com/office/drawing/2014/main" id="{CE8A7298-FDD1-FE2A-3A38-9C70F540E371}"/>
                    </a:ext>
                  </a:extLst>
                </p:cNvPr>
                <p:cNvSpPr/>
                <p:nvPr/>
              </p:nvSpPr>
              <p:spPr>
                <a:xfrm>
                  <a:off x="8317271" y="3133648"/>
                  <a:ext cx="747346" cy="74734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81" name="Rectangle 30">
                  <a:extLst>
                    <a:ext uri="{FF2B5EF4-FFF2-40B4-BE49-F238E27FC236}">
                      <a16:creationId xmlns:a16="http://schemas.microsoft.com/office/drawing/2014/main" id="{E15DBDD6-C05D-E138-4135-8C52787B96F6}"/>
                    </a:ext>
                  </a:extLst>
                </p:cNvPr>
                <p:cNvSpPr/>
                <p:nvPr/>
              </p:nvSpPr>
              <p:spPr>
                <a:xfrm>
                  <a:off x="9292965" y="3133648"/>
                  <a:ext cx="747346" cy="74734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82" name="Rectangle 31">
                  <a:extLst>
                    <a:ext uri="{FF2B5EF4-FFF2-40B4-BE49-F238E27FC236}">
                      <a16:creationId xmlns:a16="http://schemas.microsoft.com/office/drawing/2014/main" id="{E36AE16A-3B7D-B07B-C336-01A5F16A87DC}"/>
                    </a:ext>
                  </a:extLst>
                </p:cNvPr>
                <p:cNvSpPr/>
                <p:nvPr/>
              </p:nvSpPr>
              <p:spPr>
                <a:xfrm>
                  <a:off x="10268659" y="3133648"/>
                  <a:ext cx="747346" cy="74734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</p:grpSp>
          <p:grpSp>
            <p:nvGrpSpPr>
              <p:cNvPr id="169" name="Group 37">
                <a:extLst>
                  <a:ext uri="{FF2B5EF4-FFF2-40B4-BE49-F238E27FC236}">
                    <a16:creationId xmlns:a16="http://schemas.microsoft.com/office/drawing/2014/main" id="{87EA2E20-F548-F5A0-BB84-35BAA802C9BF}"/>
                  </a:ext>
                </a:extLst>
              </p:cNvPr>
              <p:cNvGrpSpPr/>
              <p:nvPr/>
            </p:nvGrpSpPr>
            <p:grpSpPr>
              <a:xfrm>
                <a:off x="7227403" y="4305957"/>
                <a:ext cx="3674428" cy="747346"/>
                <a:chOff x="7341577" y="3133648"/>
                <a:chExt cx="3674428" cy="747346"/>
              </a:xfrm>
            </p:grpSpPr>
            <p:sp>
              <p:nvSpPr>
                <p:cNvPr id="175" name="Rectangle 38">
                  <a:extLst>
                    <a:ext uri="{FF2B5EF4-FFF2-40B4-BE49-F238E27FC236}">
                      <a16:creationId xmlns:a16="http://schemas.microsoft.com/office/drawing/2014/main" id="{EC79FAB3-08B3-BAF4-3A3B-D2668384E0C1}"/>
                    </a:ext>
                  </a:extLst>
                </p:cNvPr>
                <p:cNvSpPr/>
                <p:nvPr/>
              </p:nvSpPr>
              <p:spPr>
                <a:xfrm>
                  <a:off x="7341577" y="3133648"/>
                  <a:ext cx="747346" cy="74734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76" name="Rectangle 39">
                  <a:extLst>
                    <a:ext uri="{FF2B5EF4-FFF2-40B4-BE49-F238E27FC236}">
                      <a16:creationId xmlns:a16="http://schemas.microsoft.com/office/drawing/2014/main" id="{94D583D2-A734-947D-4331-0473436DDAD5}"/>
                    </a:ext>
                  </a:extLst>
                </p:cNvPr>
                <p:cNvSpPr/>
                <p:nvPr/>
              </p:nvSpPr>
              <p:spPr>
                <a:xfrm>
                  <a:off x="8317271" y="3133648"/>
                  <a:ext cx="747346" cy="74734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77" name="Rectangle 40">
                  <a:extLst>
                    <a:ext uri="{FF2B5EF4-FFF2-40B4-BE49-F238E27FC236}">
                      <a16:creationId xmlns:a16="http://schemas.microsoft.com/office/drawing/2014/main" id="{0FB63779-2F90-07D8-5097-59168DD78365}"/>
                    </a:ext>
                  </a:extLst>
                </p:cNvPr>
                <p:cNvSpPr/>
                <p:nvPr/>
              </p:nvSpPr>
              <p:spPr>
                <a:xfrm>
                  <a:off x="9292965" y="3133648"/>
                  <a:ext cx="747346" cy="74734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78" name="Rectangle 41">
                  <a:extLst>
                    <a:ext uri="{FF2B5EF4-FFF2-40B4-BE49-F238E27FC236}">
                      <a16:creationId xmlns:a16="http://schemas.microsoft.com/office/drawing/2014/main" id="{B2D71184-6382-95CC-DEE3-D0010D02D57C}"/>
                    </a:ext>
                  </a:extLst>
                </p:cNvPr>
                <p:cNvSpPr/>
                <p:nvPr/>
              </p:nvSpPr>
              <p:spPr>
                <a:xfrm>
                  <a:off x="10268659" y="3133648"/>
                  <a:ext cx="747346" cy="74734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</p:grpSp>
          <p:grpSp>
            <p:nvGrpSpPr>
              <p:cNvPr id="170" name="Group 42">
                <a:extLst>
                  <a:ext uri="{FF2B5EF4-FFF2-40B4-BE49-F238E27FC236}">
                    <a16:creationId xmlns:a16="http://schemas.microsoft.com/office/drawing/2014/main" id="{BFF2EA60-29DC-3EE0-FA2C-FA450E53F040}"/>
                  </a:ext>
                </a:extLst>
              </p:cNvPr>
              <p:cNvGrpSpPr/>
              <p:nvPr/>
            </p:nvGrpSpPr>
            <p:grpSpPr>
              <a:xfrm>
                <a:off x="7227403" y="5302419"/>
                <a:ext cx="3674428" cy="747346"/>
                <a:chOff x="7341577" y="3133648"/>
                <a:chExt cx="3674428" cy="747346"/>
              </a:xfrm>
            </p:grpSpPr>
            <p:sp>
              <p:nvSpPr>
                <p:cNvPr id="171" name="Rectangle 43">
                  <a:extLst>
                    <a:ext uri="{FF2B5EF4-FFF2-40B4-BE49-F238E27FC236}">
                      <a16:creationId xmlns:a16="http://schemas.microsoft.com/office/drawing/2014/main" id="{92631A7F-856C-8894-4372-B552806F201A}"/>
                    </a:ext>
                  </a:extLst>
                </p:cNvPr>
                <p:cNvSpPr/>
                <p:nvPr/>
              </p:nvSpPr>
              <p:spPr>
                <a:xfrm>
                  <a:off x="7341577" y="3133648"/>
                  <a:ext cx="747346" cy="74734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72" name="Rectangle 44">
                  <a:extLst>
                    <a:ext uri="{FF2B5EF4-FFF2-40B4-BE49-F238E27FC236}">
                      <a16:creationId xmlns:a16="http://schemas.microsoft.com/office/drawing/2014/main" id="{54994745-D648-F51A-BD22-6E5934B5D8E5}"/>
                    </a:ext>
                  </a:extLst>
                </p:cNvPr>
                <p:cNvSpPr/>
                <p:nvPr/>
              </p:nvSpPr>
              <p:spPr>
                <a:xfrm>
                  <a:off x="8317271" y="3133648"/>
                  <a:ext cx="747346" cy="74734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73" name="Rectangle 45">
                  <a:extLst>
                    <a:ext uri="{FF2B5EF4-FFF2-40B4-BE49-F238E27FC236}">
                      <a16:creationId xmlns:a16="http://schemas.microsoft.com/office/drawing/2014/main" id="{61FF2FC8-AB88-B23C-E458-EE3F95CF641D}"/>
                    </a:ext>
                  </a:extLst>
                </p:cNvPr>
                <p:cNvSpPr/>
                <p:nvPr/>
              </p:nvSpPr>
              <p:spPr>
                <a:xfrm>
                  <a:off x="9292965" y="3133648"/>
                  <a:ext cx="747346" cy="74734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74" name="Rectangle 46">
                  <a:extLst>
                    <a:ext uri="{FF2B5EF4-FFF2-40B4-BE49-F238E27FC236}">
                      <a16:creationId xmlns:a16="http://schemas.microsoft.com/office/drawing/2014/main" id="{2EBDFEFB-4342-CF77-CCE8-3FD74EFD2503}"/>
                    </a:ext>
                  </a:extLst>
                </p:cNvPr>
                <p:cNvSpPr/>
                <p:nvPr/>
              </p:nvSpPr>
              <p:spPr>
                <a:xfrm>
                  <a:off x="10268659" y="3133648"/>
                  <a:ext cx="747346" cy="74734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</p:grpSp>
        </p:grpSp>
        <p:sp>
          <p:nvSpPr>
            <p:cNvPr id="146" name="Rounded Rectangle 51">
              <a:extLst>
                <a:ext uri="{FF2B5EF4-FFF2-40B4-BE49-F238E27FC236}">
                  <a16:creationId xmlns:a16="http://schemas.microsoft.com/office/drawing/2014/main" id="{C83B74BE-CF75-46F6-E02C-08BE01E0CBD4}"/>
                </a:ext>
              </a:extLst>
            </p:cNvPr>
            <p:cNvSpPr/>
            <p:nvPr/>
          </p:nvSpPr>
          <p:spPr>
            <a:xfrm rot="16200000" flipH="1">
              <a:off x="4433426" y="4242893"/>
              <a:ext cx="422330" cy="397734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47" name="Rounded Rectangle 25">
              <a:extLst>
                <a:ext uri="{FF2B5EF4-FFF2-40B4-BE49-F238E27FC236}">
                  <a16:creationId xmlns:a16="http://schemas.microsoft.com/office/drawing/2014/main" id="{6DCDBA29-CAE2-6EA5-D111-2538677FA723}"/>
                </a:ext>
              </a:extLst>
            </p:cNvPr>
            <p:cNvSpPr/>
            <p:nvPr/>
          </p:nvSpPr>
          <p:spPr>
            <a:xfrm>
              <a:off x="4445724" y="5318739"/>
              <a:ext cx="397732" cy="291474"/>
            </a:xfrm>
            <a:custGeom>
              <a:avLst/>
              <a:gdLst/>
              <a:ahLst/>
              <a:cxnLst/>
              <a:rect l="l" t="t" r="r" b="b"/>
              <a:pathLst>
                <a:path w="3248842" h="2380886">
                  <a:moveTo>
                    <a:pt x="1194785" y="1472263"/>
                  </a:moveTo>
                  <a:cubicBezTo>
                    <a:pt x="1150014" y="1472263"/>
                    <a:pt x="1113720" y="1508557"/>
                    <a:pt x="1113720" y="1553328"/>
                  </a:cubicBezTo>
                  <a:lnTo>
                    <a:pt x="1113720" y="1600880"/>
                  </a:lnTo>
                  <a:cubicBezTo>
                    <a:pt x="1113720" y="1645651"/>
                    <a:pt x="1150014" y="1681945"/>
                    <a:pt x="1194785" y="1681945"/>
                  </a:cubicBezTo>
                  <a:lnTo>
                    <a:pt x="2067186" y="1681945"/>
                  </a:lnTo>
                  <a:cubicBezTo>
                    <a:pt x="2111957" y="1681945"/>
                    <a:pt x="2148251" y="1645651"/>
                    <a:pt x="2148251" y="1600880"/>
                  </a:cubicBezTo>
                  <a:lnTo>
                    <a:pt x="2148251" y="1553328"/>
                  </a:lnTo>
                  <a:cubicBezTo>
                    <a:pt x="2148251" y="1508557"/>
                    <a:pt x="2111957" y="1472263"/>
                    <a:pt x="2067186" y="1472263"/>
                  </a:cubicBezTo>
                  <a:close/>
                  <a:moveTo>
                    <a:pt x="2582402" y="986449"/>
                  </a:moveTo>
                  <a:cubicBezTo>
                    <a:pt x="2477247" y="986449"/>
                    <a:pt x="2392002" y="1071694"/>
                    <a:pt x="2392002" y="1176848"/>
                  </a:cubicBezTo>
                  <a:cubicBezTo>
                    <a:pt x="2392002" y="1282003"/>
                    <a:pt x="2477247" y="1367248"/>
                    <a:pt x="2582402" y="1367248"/>
                  </a:cubicBezTo>
                  <a:cubicBezTo>
                    <a:pt x="2687557" y="1367248"/>
                    <a:pt x="2772801" y="1282003"/>
                    <a:pt x="2772801" y="1176848"/>
                  </a:cubicBezTo>
                  <a:cubicBezTo>
                    <a:pt x="2772801" y="1071694"/>
                    <a:pt x="2687557" y="986449"/>
                    <a:pt x="2582402" y="986449"/>
                  </a:cubicBezTo>
                  <a:close/>
                  <a:moveTo>
                    <a:pt x="679570" y="986449"/>
                  </a:moveTo>
                  <a:cubicBezTo>
                    <a:pt x="574415" y="986449"/>
                    <a:pt x="489171" y="1071694"/>
                    <a:pt x="489171" y="1176848"/>
                  </a:cubicBezTo>
                  <a:cubicBezTo>
                    <a:pt x="489171" y="1282003"/>
                    <a:pt x="574415" y="1367248"/>
                    <a:pt x="679570" y="1367248"/>
                  </a:cubicBezTo>
                  <a:cubicBezTo>
                    <a:pt x="784725" y="1367248"/>
                    <a:pt x="869970" y="1282003"/>
                    <a:pt x="869970" y="1176848"/>
                  </a:cubicBezTo>
                  <a:cubicBezTo>
                    <a:pt x="869970" y="1071694"/>
                    <a:pt x="784725" y="986449"/>
                    <a:pt x="679570" y="986449"/>
                  </a:cubicBezTo>
                  <a:close/>
                  <a:moveTo>
                    <a:pt x="867954" y="155801"/>
                  </a:moveTo>
                  <a:lnTo>
                    <a:pt x="726849" y="858549"/>
                  </a:lnTo>
                  <a:lnTo>
                    <a:pt x="2535122" y="858549"/>
                  </a:lnTo>
                  <a:lnTo>
                    <a:pt x="2394017" y="155801"/>
                  </a:lnTo>
                  <a:close/>
                  <a:moveTo>
                    <a:pt x="677268" y="0"/>
                  </a:moveTo>
                  <a:lnTo>
                    <a:pt x="2584703" y="0"/>
                  </a:lnTo>
                  <a:lnTo>
                    <a:pt x="2736658" y="607820"/>
                  </a:lnTo>
                  <a:cubicBezTo>
                    <a:pt x="2766265" y="579906"/>
                    <a:pt x="2806392" y="564164"/>
                    <a:pt x="2850195" y="564164"/>
                  </a:cubicBezTo>
                  <a:lnTo>
                    <a:pt x="3069929" y="564164"/>
                  </a:lnTo>
                  <a:cubicBezTo>
                    <a:pt x="3168740" y="564164"/>
                    <a:pt x="3248842" y="644266"/>
                    <a:pt x="3248842" y="743077"/>
                  </a:cubicBezTo>
                  <a:lnTo>
                    <a:pt x="3248842" y="792706"/>
                  </a:lnTo>
                  <a:cubicBezTo>
                    <a:pt x="3248842" y="891517"/>
                    <a:pt x="3168740" y="971619"/>
                    <a:pt x="3069929" y="971619"/>
                  </a:cubicBezTo>
                  <a:lnTo>
                    <a:pt x="3054536" y="971619"/>
                  </a:lnTo>
                  <a:cubicBezTo>
                    <a:pt x="3060628" y="989042"/>
                    <a:pt x="3063411" y="1007758"/>
                    <a:pt x="3063411" y="1027125"/>
                  </a:cubicBezTo>
                  <a:lnTo>
                    <a:pt x="3063411" y="2015961"/>
                  </a:lnTo>
                  <a:lnTo>
                    <a:pt x="2889080" y="2015961"/>
                  </a:lnTo>
                  <a:lnTo>
                    <a:pt x="2889080" y="2260325"/>
                  </a:lnTo>
                  <a:cubicBezTo>
                    <a:pt x="2889080" y="2326909"/>
                    <a:pt x="2835102" y="2380886"/>
                    <a:pt x="2768518" y="2380886"/>
                  </a:cubicBezTo>
                  <a:lnTo>
                    <a:pt x="2286284" y="2380886"/>
                  </a:lnTo>
                  <a:cubicBezTo>
                    <a:pt x="2219700" y="2380886"/>
                    <a:pt x="2165723" y="2326909"/>
                    <a:pt x="2165723" y="2260325"/>
                  </a:cubicBezTo>
                  <a:lnTo>
                    <a:pt x="2165723" y="2015961"/>
                  </a:lnTo>
                  <a:lnTo>
                    <a:pt x="1096248" y="2015961"/>
                  </a:lnTo>
                  <a:lnTo>
                    <a:pt x="1096248" y="2260325"/>
                  </a:lnTo>
                  <a:cubicBezTo>
                    <a:pt x="1096248" y="2326909"/>
                    <a:pt x="1042270" y="2380886"/>
                    <a:pt x="975686" y="2380886"/>
                  </a:cubicBezTo>
                  <a:lnTo>
                    <a:pt x="493453" y="2380886"/>
                  </a:lnTo>
                  <a:cubicBezTo>
                    <a:pt x="426869" y="2380886"/>
                    <a:pt x="372891" y="2326909"/>
                    <a:pt x="372891" y="2260325"/>
                  </a:cubicBezTo>
                  <a:lnTo>
                    <a:pt x="372891" y="2015961"/>
                  </a:lnTo>
                  <a:lnTo>
                    <a:pt x="198560" y="2015961"/>
                  </a:lnTo>
                  <a:lnTo>
                    <a:pt x="198560" y="1027125"/>
                  </a:lnTo>
                  <a:cubicBezTo>
                    <a:pt x="198560" y="1007758"/>
                    <a:pt x="201343" y="989042"/>
                    <a:pt x="207435" y="971619"/>
                  </a:cubicBezTo>
                  <a:lnTo>
                    <a:pt x="178913" y="971619"/>
                  </a:lnTo>
                  <a:cubicBezTo>
                    <a:pt x="80102" y="971619"/>
                    <a:pt x="0" y="891517"/>
                    <a:pt x="0" y="792706"/>
                  </a:cubicBezTo>
                  <a:lnTo>
                    <a:pt x="0" y="743077"/>
                  </a:lnTo>
                  <a:cubicBezTo>
                    <a:pt x="0" y="644266"/>
                    <a:pt x="80102" y="564164"/>
                    <a:pt x="178913" y="564164"/>
                  </a:cubicBezTo>
                  <a:lnTo>
                    <a:pt x="398647" y="564164"/>
                  </a:lnTo>
                  <a:cubicBezTo>
                    <a:pt x="447310" y="564164"/>
                    <a:pt x="491436" y="583593"/>
                    <a:pt x="523419" y="6153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48" name="Freeform: Shape 50">
              <a:extLst>
                <a:ext uri="{FF2B5EF4-FFF2-40B4-BE49-F238E27FC236}">
                  <a16:creationId xmlns:a16="http://schemas.microsoft.com/office/drawing/2014/main" id="{DB1EDBFD-6E8A-8C43-F9E2-2DCDE11E1FF2}"/>
                </a:ext>
              </a:extLst>
            </p:cNvPr>
            <p:cNvSpPr/>
            <p:nvPr/>
          </p:nvSpPr>
          <p:spPr>
            <a:xfrm>
              <a:off x="5548742" y="5237516"/>
              <a:ext cx="148399" cy="502021"/>
            </a:xfrm>
            <a:custGeom>
              <a:avLst/>
              <a:gdLst>
                <a:gd name="connsiteX0" fmla="*/ 124699 w 249731"/>
                <a:gd name="connsiteY0" fmla="*/ 351172 h 844818"/>
                <a:gd name="connsiteX1" fmla="*/ 148511 w 249731"/>
                <a:gd name="connsiteY1" fmla="*/ 374985 h 844818"/>
                <a:gd name="connsiteX2" fmla="*/ 148511 w 249731"/>
                <a:gd name="connsiteY2" fmla="*/ 391177 h 844818"/>
                <a:gd name="connsiteX3" fmla="*/ 148511 w 249731"/>
                <a:gd name="connsiteY3" fmla="*/ 400702 h 844818"/>
                <a:gd name="connsiteX4" fmla="*/ 148511 w 249731"/>
                <a:gd name="connsiteY4" fmla="*/ 430230 h 844818"/>
                <a:gd name="connsiteX5" fmla="*/ 148511 w 249731"/>
                <a:gd name="connsiteY5" fmla="*/ 592155 h 844818"/>
                <a:gd name="connsiteX6" fmla="*/ 184706 w 249731"/>
                <a:gd name="connsiteY6" fmla="*/ 655972 h 844818"/>
                <a:gd name="connsiteX7" fmla="*/ 184706 w 249731"/>
                <a:gd name="connsiteY7" fmla="*/ 781702 h 844818"/>
                <a:gd name="connsiteX8" fmla="*/ 58024 w 249731"/>
                <a:gd name="connsiteY8" fmla="*/ 775035 h 844818"/>
                <a:gd name="connsiteX9" fmla="*/ 73264 w 249731"/>
                <a:gd name="connsiteY9" fmla="*/ 647400 h 844818"/>
                <a:gd name="connsiteX10" fmla="*/ 100886 w 249731"/>
                <a:gd name="connsiteY10" fmla="*/ 605489 h 844818"/>
                <a:gd name="connsiteX11" fmla="*/ 100886 w 249731"/>
                <a:gd name="connsiteY11" fmla="*/ 408322 h 844818"/>
                <a:gd name="connsiteX12" fmla="*/ 100886 w 249731"/>
                <a:gd name="connsiteY12" fmla="*/ 400702 h 844818"/>
                <a:gd name="connsiteX13" fmla="*/ 100886 w 249731"/>
                <a:gd name="connsiteY13" fmla="*/ 398797 h 844818"/>
                <a:gd name="connsiteX14" fmla="*/ 100886 w 249731"/>
                <a:gd name="connsiteY14" fmla="*/ 374985 h 844818"/>
                <a:gd name="connsiteX15" fmla="*/ 124699 w 249731"/>
                <a:gd name="connsiteY15" fmla="*/ 351172 h 844818"/>
                <a:gd name="connsiteX16" fmla="*/ 122794 w 249731"/>
                <a:gd name="connsiteY16" fmla="*/ 20655 h 844818"/>
                <a:gd name="connsiteX17" fmla="*/ 85646 w 249731"/>
                <a:gd name="connsiteY17" fmla="*/ 75900 h 844818"/>
                <a:gd name="connsiteX18" fmla="*/ 85646 w 249731"/>
                <a:gd name="connsiteY18" fmla="*/ 333075 h 844818"/>
                <a:gd name="connsiteX19" fmla="*/ 86599 w 249731"/>
                <a:gd name="connsiteY19" fmla="*/ 589297 h 844818"/>
                <a:gd name="connsiteX20" fmla="*/ 65644 w 249731"/>
                <a:gd name="connsiteY20" fmla="*/ 634065 h 844818"/>
                <a:gd name="connsiteX21" fmla="*/ 50404 w 249731"/>
                <a:gd name="connsiteY21" fmla="*/ 785512 h 844818"/>
                <a:gd name="connsiteX22" fmla="*/ 197089 w 249731"/>
                <a:gd name="connsiteY22" fmla="*/ 788370 h 844818"/>
                <a:gd name="connsiteX23" fmla="*/ 186611 w 249731"/>
                <a:gd name="connsiteY23" fmla="*/ 636922 h 844818"/>
                <a:gd name="connsiteX24" fmla="*/ 163751 w 249731"/>
                <a:gd name="connsiteY24" fmla="*/ 585487 h 844818"/>
                <a:gd name="connsiteX25" fmla="*/ 164704 w 249731"/>
                <a:gd name="connsiteY25" fmla="*/ 75900 h 844818"/>
                <a:gd name="connsiteX26" fmla="*/ 122794 w 249731"/>
                <a:gd name="connsiteY26" fmla="*/ 20655 h 844818"/>
                <a:gd name="connsiteX27" fmla="*/ 120651 w 249731"/>
                <a:gd name="connsiteY27" fmla="*/ 27 h 844818"/>
                <a:gd name="connsiteX28" fmla="*/ 154226 w 249731"/>
                <a:gd name="connsiteY28" fmla="*/ 8272 h 844818"/>
                <a:gd name="connsiteX29" fmla="*/ 186611 w 249731"/>
                <a:gd name="connsiteY29" fmla="*/ 60660 h 844818"/>
                <a:gd name="connsiteX30" fmla="*/ 186611 w 249731"/>
                <a:gd name="connsiteY30" fmla="*/ 125430 h 844818"/>
                <a:gd name="connsiteX31" fmla="*/ 196136 w 249731"/>
                <a:gd name="connsiteY31" fmla="*/ 172102 h 844818"/>
                <a:gd name="connsiteX32" fmla="*/ 221854 w 249731"/>
                <a:gd name="connsiteY32" fmla="*/ 172102 h 844818"/>
                <a:gd name="connsiteX33" fmla="*/ 232331 w 249731"/>
                <a:gd name="connsiteY33" fmla="*/ 182580 h 844818"/>
                <a:gd name="connsiteX34" fmla="*/ 221854 w 249731"/>
                <a:gd name="connsiteY34" fmla="*/ 193057 h 844818"/>
                <a:gd name="connsiteX35" fmla="*/ 195184 w 249731"/>
                <a:gd name="connsiteY35" fmla="*/ 193057 h 844818"/>
                <a:gd name="connsiteX36" fmla="*/ 186611 w 249731"/>
                <a:gd name="connsiteY36" fmla="*/ 241635 h 844818"/>
                <a:gd name="connsiteX37" fmla="*/ 194231 w 249731"/>
                <a:gd name="connsiteY37" fmla="*/ 289260 h 844818"/>
                <a:gd name="connsiteX38" fmla="*/ 221854 w 249731"/>
                <a:gd name="connsiteY38" fmla="*/ 289260 h 844818"/>
                <a:gd name="connsiteX39" fmla="*/ 232331 w 249731"/>
                <a:gd name="connsiteY39" fmla="*/ 299737 h 844818"/>
                <a:gd name="connsiteX40" fmla="*/ 221854 w 249731"/>
                <a:gd name="connsiteY40" fmla="*/ 310215 h 844818"/>
                <a:gd name="connsiteX41" fmla="*/ 198041 w 249731"/>
                <a:gd name="connsiteY41" fmla="*/ 310215 h 844818"/>
                <a:gd name="connsiteX42" fmla="*/ 184706 w 249731"/>
                <a:gd name="connsiteY42" fmla="*/ 356887 h 844818"/>
                <a:gd name="connsiteX43" fmla="*/ 195184 w 249731"/>
                <a:gd name="connsiteY43" fmla="*/ 406417 h 844818"/>
                <a:gd name="connsiteX44" fmla="*/ 221854 w 249731"/>
                <a:gd name="connsiteY44" fmla="*/ 406417 h 844818"/>
                <a:gd name="connsiteX45" fmla="*/ 232331 w 249731"/>
                <a:gd name="connsiteY45" fmla="*/ 416895 h 844818"/>
                <a:gd name="connsiteX46" fmla="*/ 221854 w 249731"/>
                <a:gd name="connsiteY46" fmla="*/ 427372 h 844818"/>
                <a:gd name="connsiteX47" fmla="*/ 192326 w 249731"/>
                <a:gd name="connsiteY47" fmla="*/ 427372 h 844818"/>
                <a:gd name="connsiteX48" fmla="*/ 186611 w 249731"/>
                <a:gd name="connsiteY48" fmla="*/ 476902 h 844818"/>
                <a:gd name="connsiteX49" fmla="*/ 193279 w 249731"/>
                <a:gd name="connsiteY49" fmla="*/ 523575 h 844818"/>
                <a:gd name="connsiteX50" fmla="*/ 221854 w 249731"/>
                <a:gd name="connsiteY50" fmla="*/ 523575 h 844818"/>
                <a:gd name="connsiteX51" fmla="*/ 232331 w 249731"/>
                <a:gd name="connsiteY51" fmla="*/ 534052 h 844818"/>
                <a:gd name="connsiteX52" fmla="*/ 221854 w 249731"/>
                <a:gd name="connsiteY52" fmla="*/ 544530 h 844818"/>
                <a:gd name="connsiteX53" fmla="*/ 195184 w 249731"/>
                <a:gd name="connsiteY53" fmla="*/ 544530 h 844818"/>
                <a:gd name="connsiteX54" fmla="*/ 186611 w 249731"/>
                <a:gd name="connsiteY54" fmla="*/ 588345 h 844818"/>
                <a:gd name="connsiteX55" fmla="*/ 205661 w 249731"/>
                <a:gd name="connsiteY55" fmla="*/ 622635 h 844818"/>
                <a:gd name="connsiteX56" fmla="*/ 214234 w 249731"/>
                <a:gd name="connsiteY56" fmla="*/ 805515 h 844818"/>
                <a:gd name="connsiteX57" fmla="*/ 36116 w 249731"/>
                <a:gd name="connsiteY57" fmla="*/ 808372 h 844818"/>
                <a:gd name="connsiteX58" fmla="*/ 41831 w 249731"/>
                <a:gd name="connsiteY58" fmla="*/ 627397 h 844818"/>
                <a:gd name="connsiteX59" fmla="*/ 62786 w 249731"/>
                <a:gd name="connsiteY59" fmla="*/ 574057 h 844818"/>
                <a:gd name="connsiteX60" fmla="*/ 62786 w 249731"/>
                <a:gd name="connsiteY60" fmla="*/ 72090 h 844818"/>
                <a:gd name="connsiteX61" fmla="*/ 120651 w 249731"/>
                <a:gd name="connsiteY61" fmla="*/ 27 h 84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49731" h="844818">
                  <a:moveTo>
                    <a:pt x="124699" y="351172"/>
                  </a:moveTo>
                  <a:cubicBezTo>
                    <a:pt x="138034" y="351172"/>
                    <a:pt x="148511" y="361650"/>
                    <a:pt x="148511" y="374985"/>
                  </a:cubicBezTo>
                  <a:lnTo>
                    <a:pt x="148511" y="391177"/>
                  </a:lnTo>
                  <a:cubicBezTo>
                    <a:pt x="148511" y="394035"/>
                    <a:pt x="148511" y="396892"/>
                    <a:pt x="148511" y="400702"/>
                  </a:cubicBezTo>
                  <a:cubicBezTo>
                    <a:pt x="148511" y="410227"/>
                    <a:pt x="148511" y="420705"/>
                    <a:pt x="148511" y="430230"/>
                  </a:cubicBezTo>
                  <a:lnTo>
                    <a:pt x="148511" y="592155"/>
                  </a:lnTo>
                  <a:cubicBezTo>
                    <a:pt x="149464" y="615967"/>
                    <a:pt x="155179" y="637875"/>
                    <a:pt x="184706" y="655972"/>
                  </a:cubicBezTo>
                  <a:cubicBezTo>
                    <a:pt x="225664" y="681689"/>
                    <a:pt x="220901" y="747412"/>
                    <a:pt x="184706" y="781702"/>
                  </a:cubicBezTo>
                  <a:cubicBezTo>
                    <a:pt x="149464" y="815039"/>
                    <a:pt x="89456" y="812182"/>
                    <a:pt x="58024" y="775035"/>
                  </a:cubicBezTo>
                  <a:cubicBezTo>
                    <a:pt x="24686" y="735030"/>
                    <a:pt x="28496" y="675022"/>
                    <a:pt x="73264" y="647400"/>
                  </a:cubicBezTo>
                  <a:cubicBezTo>
                    <a:pt x="92314" y="635017"/>
                    <a:pt x="98981" y="622635"/>
                    <a:pt x="100886" y="605489"/>
                  </a:cubicBezTo>
                  <a:lnTo>
                    <a:pt x="100886" y="408322"/>
                  </a:lnTo>
                  <a:cubicBezTo>
                    <a:pt x="100886" y="405464"/>
                    <a:pt x="100886" y="403560"/>
                    <a:pt x="100886" y="400702"/>
                  </a:cubicBezTo>
                  <a:cubicBezTo>
                    <a:pt x="100886" y="399750"/>
                    <a:pt x="100886" y="399750"/>
                    <a:pt x="100886" y="398797"/>
                  </a:cubicBezTo>
                  <a:lnTo>
                    <a:pt x="100886" y="374985"/>
                  </a:lnTo>
                  <a:cubicBezTo>
                    <a:pt x="100886" y="361650"/>
                    <a:pt x="111364" y="351172"/>
                    <a:pt x="124699" y="351172"/>
                  </a:cubicBezTo>
                  <a:close/>
                  <a:moveTo>
                    <a:pt x="122794" y="20655"/>
                  </a:moveTo>
                  <a:cubicBezTo>
                    <a:pt x="89456" y="20655"/>
                    <a:pt x="85646" y="48277"/>
                    <a:pt x="85646" y="75900"/>
                  </a:cubicBezTo>
                  <a:cubicBezTo>
                    <a:pt x="85646" y="161625"/>
                    <a:pt x="85646" y="247350"/>
                    <a:pt x="85646" y="333075"/>
                  </a:cubicBezTo>
                  <a:cubicBezTo>
                    <a:pt x="85646" y="418800"/>
                    <a:pt x="84694" y="504525"/>
                    <a:pt x="86599" y="589297"/>
                  </a:cubicBezTo>
                  <a:cubicBezTo>
                    <a:pt x="86599" y="608347"/>
                    <a:pt x="81836" y="621682"/>
                    <a:pt x="65644" y="634065"/>
                  </a:cubicBezTo>
                  <a:cubicBezTo>
                    <a:pt x="15161" y="673117"/>
                    <a:pt x="9446" y="740745"/>
                    <a:pt x="50404" y="785512"/>
                  </a:cubicBezTo>
                  <a:cubicBezTo>
                    <a:pt x="89456" y="828375"/>
                    <a:pt x="156131" y="829327"/>
                    <a:pt x="197089" y="788370"/>
                  </a:cubicBezTo>
                  <a:cubicBezTo>
                    <a:pt x="239951" y="744555"/>
                    <a:pt x="237094" y="675975"/>
                    <a:pt x="186611" y="636922"/>
                  </a:cubicBezTo>
                  <a:cubicBezTo>
                    <a:pt x="166609" y="621682"/>
                    <a:pt x="163751" y="606442"/>
                    <a:pt x="163751" y="585487"/>
                  </a:cubicBezTo>
                  <a:cubicBezTo>
                    <a:pt x="164704" y="415942"/>
                    <a:pt x="163751" y="245445"/>
                    <a:pt x="164704" y="75900"/>
                  </a:cubicBezTo>
                  <a:cubicBezTo>
                    <a:pt x="164704" y="45420"/>
                    <a:pt x="158036" y="19702"/>
                    <a:pt x="122794" y="20655"/>
                  </a:cubicBezTo>
                  <a:close/>
                  <a:moveTo>
                    <a:pt x="120651" y="27"/>
                  </a:moveTo>
                  <a:cubicBezTo>
                    <a:pt x="131366" y="-300"/>
                    <a:pt x="142796" y="2319"/>
                    <a:pt x="154226" y="8272"/>
                  </a:cubicBezTo>
                  <a:cubicBezTo>
                    <a:pt x="175181" y="18750"/>
                    <a:pt x="185659" y="37800"/>
                    <a:pt x="186611" y="60660"/>
                  </a:cubicBezTo>
                  <a:cubicBezTo>
                    <a:pt x="187564" y="81615"/>
                    <a:pt x="188516" y="103522"/>
                    <a:pt x="186611" y="125430"/>
                  </a:cubicBezTo>
                  <a:cubicBezTo>
                    <a:pt x="185659" y="144480"/>
                    <a:pt x="186611" y="161625"/>
                    <a:pt x="196136" y="172102"/>
                  </a:cubicBezTo>
                  <a:lnTo>
                    <a:pt x="221854" y="172102"/>
                  </a:lnTo>
                  <a:cubicBezTo>
                    <a:pt x="227569" y="172102"/>
                    <a:pt x="232331" y="176865"/>
                    <a:pt x="232331" y="182580"/>
                  </a:cubicBezTo>
                  <a:cubicBezTo>
                    <a:pt x="232331" y="188295"/>
                    <a:pt x="227569" y="193057"/>
                    <a:pt x="221854" y="193057"/>
                  </a:cubicBezTo>
                  <a:lnTo>
                    <a:pt x="195184" y="193057"/>
                  </a:lnTo>
                  <a:cubicBezTo>
                    <a:pt x="187564" y="202582"/>
                    <a:pt x="187564" y="218775"/>
                    <a:pt x="186611" y="241635"/>
                  </a:cubicBezTo>
                  <a:cubicBezTo>
                    <a:pt x="187564" y="264495"/>
                    <a:pt x="187564" y="279735"/>
                    <a:pt x="194231" y="289260"/>
                  </a:cubicBezTo>
                  <a:lnTo>
                    <a:pt x="221854" y="289260"/>
                  </a:lnTo>
                  <a:cubicBezTo>
                    <a:pt x="227569" y="289260"/>
                    <a:pt x="232331" y="294022"/>
                    <a:pt x="232331" y="299737"/>
                  </a:cubicBezTo>
                  <a:cubicBezTo>
                    <a:pt x="232331" y="305452"/>
                    <a:pt x="227569" y="310215"/>
                    <a:pt x="221854" y="310215"/>
                  </a:cubicBezTo>
                  <a:lnTo>
                    <a:pt x="198041" y="310215"/>
                  </a:lnTo>
                  <a:cubicBezTo>
                    <a:pt x="185659" y="319740"/>
                    <a:pt x="184706" y="334027"/>
                    <a:pt x="184706" y="356887"/>
                  </a:cubicBezTo>
                  <a:cubicBezTo>
                    <a:pt x="185659" y="378795"/>
                    <a:pt x="184706" y="395940"/>
                    <a:pt x="195184" y="406417"/>
                  </a:cubicBezTo>
                  <a:lnTo>
                    <a:pt x="221854" y="406417"/>
                  </a:lnTo>
                  <a:cubicBezTo>
                    <a:pt x="227569" y="406417"/>
                    <a:pt x="232331" y="411180"/>
                    <a:pt x="232331" y="416895"/>
                  </a:cubicBezTo>
                  <a:cubicBezTo>
                    <a:pt x="232331" y="422610"/>
                    <a:pt x="227569" y="427372"/>
                    <a:pt x="221854" y="427372"/>
                  </a:cubicBezTo>
                  <a:lnTo>
                    <a:pt x="192326" y="427372"/>
                  </a:lnTo>
                  <a:cubicBezTo>
                    <a:pt x="185659" y="436897"/>
                    <a:pt x="187564" y="454042"/>
                    <a:pt x="186611" y="476902"/>
                  </a:cubicBezTo>
                  <a:cubicBezTo>
                    <a:pt x="187564" y="500715"/>
                    <a:pt x="187564" y="515002"/>
                    <a:pt x="193279" y="523575"/>
                  </a:cubicBezTo>
                  <a:lnTo>
                    <a:pt x="221854" y="523575"/>
                  </a:lnTo>
                  <a:cubicBezTo>
                    <a:pt x="227569" y="523575"/>
                    <a:pt x="232331" y="528337"/>
                    <a:pt x="232331" y="534052"/>
                  </a:cubicBezTo>
                  <a:cubicBezTo>
                    <a:pt x="232331" y="539767"/>
                    <a:pt x="227569" y="544530"/>
                    <a:pt x="221854" y="544530"/>
                  </a:cubicBezTo>
                  <a:lnTo>
                    <a:pt x="195184" y="544530"/>
                  </a:lnTo>
                  <a:cubicBezTo>
                    <a:pt x="188516" y="552150"/>
                    <a:pt x="187564" y="565485"/>
                    <a:pt x="186611" y="588345"/>
                  </a:cubicBezTo>
                  <a:cubicBezTo>
                    <a:pt x="188516" y="603585"/>
                    <a:pt x="195184" y="613110"/>
                    <a:pt x="205661" y="622635"/>
                  </a:cubicBezTo>
                  <a:cubicBezTo>
                    <a:pt x="260906" y="673117"/>
                    <a:pt x="264716" y="751222"/>
                    <a:pt x="214234" y="805515"/>
                  </a:cubicBezTo>
                  <a:cubicBezTo>
                    <a:pt x="163751" y="856950"/>
                    <a:pt x="86599" y="857902"/>
                    <a:pt x="36116" y="808372"/>
                  </a:cubicBezTo>
                  <a:cubicBezTo>
                    <a:pt x="-13414" y="759795"/>
                    <a:pt x="-12461" y="675022"/>
                    <a:pt x="41831" y="627397"/>
                  </a:cubicBezTo>
                  <a:cubicBezTo>
                    <a:pt x="59929" y="611205"/>
                    <a:pt x="62786" y="595012"/>
                    <a:pt x="62786" y="574057"/>
                  </a:cubicBezTo>
                  <a:cubicBezTo>
                    <a:pt x="62786" y="406417"/>
                    <a:pt x="61834" y="239730"/>
                    <a:pt x="62786" y="72090"/>
                  </a:cubicBezTo>
                  <a:cubicBezTo>
                    <a:pt x="62786" y="28513"/>
                    <a:pt x="88504" y="1010"/>
                    <a:pt x="120651" y="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49" name="Freeform: Shape 51">
              <a:extLst>
                <a:ext uri="{FF2B5EF4-FFF2-40B4-BE49-F238E27FC236}">
                  <a16:creationId xmlns:a16="http://schemas.microsoft.com/office/drawing/2014/main" id="{A5B4DEC0-5E2C-BEAE-7F07-022F4C546A99}"/>
                </a:ext>
              </a:extLst>
            </p:cNvPr>
            <p:cNvSpPr/>
            <p:nvPr/>
          </p:nvSpPr>
          <p:spPr>
            <a:xfrm>
              <a:off x="6500578" y="5239180"/>
              <a:ext cx="184430" cy="457243"/>
            </a:xfrm>
            <a:custGeom>
              <a:avLst/>
              <a:gdLst>
                <a:gd name="connsiteX0" fmla="*/ 90487 w 343853"/>
                <a:gd name="connsiteY0" fmla="*/ 561975 h 852488"/>
                <a:gd name="connsiteX1" fmla="*/ 90487 w 343853"/>
                <a:gd name="connsiteY1" fmla="*/ 570547 h 852488"/>
                <a:gd name="connsiteX2" fmla="*/ 251460 w 343853"/>
                <a:gd name="connsiteY2" fmla="*/ 570547 h 852488"/>
                <a:gd name="connsiteX3" fmla="*/ 251460 w 343853"/>
                <a:gd name="connsiteY3" fmla="*/ 561975 h 852488"/>
                <a:gd name="connsiteX4" fmla="*/ 90487 w 343853"/>
                <a:gd name="connsiteY4" fmla="*/ 561975 h 852488"/>
                <a:gd name="connsiteX5" fmla="*/ 37148 w 343853"/>
                <a:gd name="connsiteY5" fmla="*/ 511493 h 852488"/>
                <a:gd name="connsiteX6" fmla="*/ 305753 w 343853"/>
                <a:gd name="connsiteY6" fmla="*/ 511493 h 852488"/>
                <a:gd name="connsiteX7" fmla="*/ 329566 w 343853"/>
                <a:gd name="connsiteY7" fmla="*/ 517208 h 852488"/>
                <a:gd name="connsiteX8" fmla="*/ 342900 w 343853"/>
                <a:gd name="connsiteY8" fmla="*/ 544830 h 852488"/>
                <a:gd name="connsiteX9" fmla="*/ 343853 w 343853"/>
                <a:gd name="connsiteY9" fmla="*/ 820103 h 852488"/>
                <a:gd name="connsiteX10" fmla="*/ 310516 w 343853"/>
                <a:gd name="connsiteY10" fmla="*/ 852488 h 852488"/>
                <a:gd name="connsiteX11" fmla="*/ 31433 w 343853"/>
                <a:gd name="connsiteY11" fmla="*/ 852488 h 852488"/>
                <a:gd name="connsiteX12" fmla="*/ 953 w 343853"/>
                <a:gd name="connsiteY12" fmla="*/ 829628 h 852488"/>
                <a:gd name="connsiteX13" fmla="*/ 1906 w 343853"/>
                <a:gd name="connsiteY13" fmla="*/ 532448 h 852488"/>
                <a:gd name="connsiteX14" fmla="*/ 8573 w 343853"/>
                <a:gd name="connsiteY14" fmla="*/ 519113 h 852488"/>
                <a:gd name="connsiteX15" fmla="*/ 37148 w 343853"/>
                <a:gd name="connsiteY15" fmla="*/ 511493 h 852488"/>
                <a:gd name="connsiteX16" fmla="*/ 34290 w 343853"/>
                <a:gd name="connsiteY16" fmla="*/ 176213 h 852488"/>
                <a:gd name="connsiteX17" fmla="*/ 24765 w 343853"/>
                <a:gd name="connsiteY17" fmla="*/ 190501 h 852488"/>
                <a:gd name="connsiteX18" fmla="*/ 24765 w 343853"/>
                <a:gd name="connsiteY18" fmla="*/ 323851 h 852488"/>
                <a:gd name="connsiteX19" fmla="*/ 37148 w 343853"/>
                <a:gd name="connsiteY19" fmla="*/ 339091 h 852488"/>
                <a:gd name="connsiteX20" fmla="*/ 46673 w 343853"/>
                <a:gd name="connsiteY20" fmla="*/ 320993 h 852488"/>
                <a:gd name="connsiteX21" fmla="*/ 46673 w 343853"/>
                <a:gd name="connsiteY21" fmla="*/ 256223 h 852488"/>
                <a:gd name="connsiteX22" fmla="*/ 45720 w 343853"/>
                <a:gd name="connsiteY22" fmla="*/ 191453 h 852488"/>
                <a:gd name="connsiteX23" fmla="*/ 34290 w 343853"/>
                <a:gd name="connsiteY23" fmla="*/ 176213 h 852488"/>
                <a:gd name="connsiteX24" fmla="*/ 124778 w 343853"/>
                <a:gd name="connsiteY24" fmla="*/ 115253 h 852488"/>
                <a:gd name="connsiteX25" fmla="*/ 105728 w 343853"/>
                <a:gd name="connsiteY25" fmla="*/ 134303 h 852488"/>
                <a:gd name="connsiteX26" fmla="*/ 105728 w 343853"/>
                <a:gd name="connsiteY26" fmla="*/ 278131 h 852488"/>
                <a:gd name="connsiteX27" fmla="*/ 124778 w 343853"/>
                <a:gd name="connsiteY27" fmla="*/ 297181 h 852488"/>
                <a:gd name="connsiteX28" fmla="*/ 232411 w 343853"/>
                <a:gd name="connsiteY28" fmla="*/ 297181 h 852488"/>
                <a:gd name="connsiteX29" fmla="*/ 250508 w 343853"/>
                <a:gd name="connsiteY29" fmla="*/ 278131 h 852488"/>
                <a:gd name="connsiteX30" fmla="*/ 250508 w 343853"/>
                <a:gd name="connsiteY30" fmla="*/ 134303 h 852488"/>
                <a:gd name="connsiteX31" fmla="*/ 231458 w 343853"/>
                <a:gd name="connsiteY31" fmla="*/ 115253 h 852488"/>
                <a:gd name="connsiteX32" fmla="*/ 18098 w 343853"/>
                <a:gd name="connsiteY32" fmla="*/ 0 h 852488"/>
                <a:gd name="connsiteX33" fmla="*/ 325755 w 343853"/>
                <a:gd name="connsiteY33" fmla="*/ 0 h 852488"/>
                <a:gd name="connsiteX34" fmla="*/ 343853 w 343853"/>
                <a:gd name="connsiteY34" fmla="*/ 18097 h 852488"/>
                <a:gd name="connsiteX35" fmla="*/ 343853 w 343853"/>
                <a:gd name="connsiteY35" fmla="*/ 479108 h 852488"/>
                <a:gd name="connsiteX36" fmla="*/ 325755 w 343853"/>
                <a:gd name="connsiteY36" fmla="*/ 497205 h 852488"/>
                <a:gd name="connsiteX37" fmla="*/ 18098 w 343853"/>
                <a:gd name="connsiteY37" fmla="*/ 497205 h 852488"/>
                <a:gd name="connsiteX38" fmla="*/ 0 w 343853"/>
                <a:gd name="connsiteY38" fmla="*/ 479108 h 852488"/>
                <a:gd name="connsiteX39" fmla="*/ 0 w 343853"/>
                <a:gd name="connsiteY39" fmla="*/ 18097 h 852488"/>
                <a:gd name="connsiteX40" fmla="*/ 18098 w 343853"/>
                <a:gd name="connsiteY40" fmla="*/ 0 h 85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43853" h="852488">
                  <a:moveTo>
                    <a:pt x="90487" y="561975"/>
                  </a:moveTo>
                  <a:cubicBezTo>
                    <a:pt x="90487" y="564833"/>
                    <a:pt x="90487" y="567690"/>
                    <a:pt x="90487" y="570547"/>
                  </a:cubicBezTo>
                  <a:cubicBezTo>
                    <a:pt x="143827" y="570547"/>
                    <a:pt x="198120" y="570547"/>
                    <a:pt x="251460" y="570547"/>
                  </a:cubicBezTo>
                  <a:cubicBezTo>
                    <a:pt x="251460" y="567690"/>
                    <a:pt x="251460" y="564833"/>
                    <a:pt x="251460" y="561975"/>
                  </a:cubicBezTo>
                  <a:cubicBezTo>
                    <a:pt x="198120" y="561975"/>
                    <a:pt x="143827" y="561975"/>
                    <a:pt x="90487" y="561975"/>
                  </a:cubicBezTo>
                  <a:close/>
                  <a:moveTo>
                    <a:pt x="37148" y="511493"/>
                  </a:moveTo>
                  <a:cubicBezTo>
                    <a:pt x="126683" y="511493"/>
                    <a:pt x="216218" y="511493"/>
                    <a:pt x="305753" y="511493"/>
                  </a:cubicBezTo>
                  <a:cubicBezTo>
                    <a:pt x="313373" y="509588"/>
                    <a:pt x="322898" y="510540"/>
                    <a:pt x="329566" y="517208"/>
                  </a:cubicBezTo>
                  <a:cubicBezTo>
                    <a:pt x="344806" y="521018"/>
                    <a:pt x="342900" y="533400"/>
                    <a:pt x="342900" y="544830"/>
                  </a:cubicBezTo>
                  <a:cubicBezTo>
                    <a:pt x="342900" y="636270"/>
                    <a:pt x="341948" y="727710"/>
                    <a:pt x="343853" y="820103"/>
                  </a:cubicBezTo>
                  <a:cubicBezTo>
                    <a:pt x="343853" y="844868"/>
                    <a:pt x="334328" y="852488"/>
                    <a:pt x="310516" y="852488"/>
                  </a:cubicBezTo>
                  <a:cubicBezTo>
                    <a:pt x="217170" y="851535"/>
                    <a:pt x="124778" y="852488"/>
                    <a:pt x="31433" y="852488"/>
                  </a:cubicBezTo>
                  <a:cubicBezTo>
                    <a:pt x="14288" y="852488"/>
                    <a:pt x="953" y="851535"/>
                    <a:pt x="953" y="829628"/>
                  </a:cubicBezTo>
                  <a:cubicBezTo>
                    <a:pt x="953" y="730568"/>
                    <a:pt x="953" y="631508"/>
                    <a:pt x="1906" y="532448"/>
                  </a:cubicBezTo>
                  <a:cubicBezTo>
                    <a:pt x="1906" y="527685"/>
                    <a:pt x="5716" y="523875"/>
                    <a:pt x="8573" y="519113"/>
                  </a:cubicBezTo>
                  <a:cubicBezTo>
                    <a:pt x="17145" y="511493"/>
                    <a:pt x="26670" y="511493"/>
                    <a:pt x="37148" y="511493"/>
                  </a:cubicBezTo>
                  <a:close/>
                  <a:moveTo>
                    <a:pt x="34290" y="176213"/>
                  </a:moveTo>
                  <a:cubicBezTo>
                    <a:pt x="26670" y="176213"/>
                    <a:pt x="24765" y="183833"/>
                    <a:pt x="24765" y="190501"/>
                  </a:cubicBezTo>
                  <a:cubicBezTo>
                    <a:pt x="23813" y="235268"/>
                    <a:pt x="24765" y="279083"/>
                    <a:pt x="24765" y="323851"/>
                  </a:cubicBezTo>
                  <a:cubicBezTo>
                    <a:pt x="25718" y="330518"/>
                    <a:pt x="26670" y="340043"/>
                    <a:pt x="37148" y="339091"/>
                  </a:cubicBezTo>
                  <a:cubicBezTo>
                    <a:pt x="47625" y="338138"/>
                    <a:pt x="46673" y="328613"/>
                    <a:pt x="46673" y="320993"/>
                  </a:cubicBezTo>
                  <a:cubicBezTo>
                    <a:pt x="46673" y="299086"/>
                    <a:pt x="46673" y="278131"/>
                    <a:pt x="46673" y="256223"/>
                  </a:cubicBezTo>
                  <a:cubicBezTo>
                    <a:pt x="46673" y="234316"/>
                    <a:pt x="46673" y="213361"/>
                    <a:pt x="45720" y="191453"/>
                  </a:cubicBezTo>
                  <a:cubicBezTo>
                    <a:pt x="45720" y="184786"/>
                    <a:pt x="44768" y="175261"/>
                    <a:pt x="34290" y="176213"/>
                  </a:cubicBezTo>
                  <a:close/>
                  <a:moveTo>
                    <a:pt x="124778" y="115253"/>
                  </a:moveTo>
                  <a:cubicBezTo>
                    <a:pt x="114300" y="115253"/>
                    <a:pt x="105728" y="123825"/>
                    <a:pt x="105728" y="134303"/>
                  </a:cubicBezTo>
                  <a:lnTo>
                    <a:pt x="105728" y="278131"/>
                  </a:lnTo>
                  <a:cubicBezTo>
                    <a:pt x="105728" y="288608"/>
                    <a:pt x="114300" y="297181"/>
                    <a:pt x="124778" y="297181"/>
                  </a:cubicBezTo>
                  <a:lnTo>
                    <a:pt x="232411" y="297181"/>
                  </a:lnTo>
                  <a:cubicBezTo>
                    <a:pt x="242888" y="297181"/>
                    <a:pt x="251461" y="288608"/>
                    <a:pt x="250508" y="278131"/>
                  </a:cubicBezTo>
                  <a:lnTo>
                    <a:pt x="250508" y="134303"/>
                  </a:lnTo>
                  <a:cubicBezTo>
                    <a:pt x="250508" y="123825"/>
                    <a:pt x="241936" y="115253"/>
                    <a:pt x="231458" y="115253"/>
                  </a:cubicBezTo>
                  <a:close/>
                  <a:moveTo>
                    <a:pt x="18098" y="0"/>
                  </a:moveTo>
                  <a:lnTo>
                    <a:pt x="325755" y="0"/>
                  </a:lnTo>
                  <a:cubicBezTo>
                    <a:pt x="336233" y="0"/>
                    <a:pt x="343853" y="8572"/>
                    <a:pt x="343853" y="18097"/>
                  </a:cubicBezTo>
                  <a:lnTo>
                    <a:pt x="343853" y="479108"/>
                  </a:lnTo>
                  <a:cubicBezTo>
                    <a:pt x="343853" y="489585"/>
                    <a:pt x="336233" y="497205"/>
                    <a:pt x="325755" y="497205"/>
                  </a:cubicBezTo>
                  <a:lnTo>
                    <a:pt x="18098" y="497205"/>
                  </a:lnTo>
                  <a:cubicBezTo>
                    <a:pt x="7620" y="497205"/>
                    <a:pt x="0" y="488633"/>
                    <a:pt x="0" y="479108"/>
                  </a:cubicBezTo>
                  <a:lnTo>
                    <a:pt x="0" y="18097"/>
                  </a:lnTo>
                  <a:cubicBezTo>
                    <a:pt x="0" y="7620"/>
                    <a:pt x="8573" y="0"/>
                    <a:pt x="18098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50" name="Freeform: Shape 52">
              <a:extLst>
                <a:ext uri="{FF2B5EF4-FFF2-40B4-BE49-F238E27FC236}">
                  <a16:creationId xmlns:a16="http://schemas.microsoft.com/office/drawing/2014/main" id="{C7E9F7DA-1D2A-6241-F2C4-4E058C2EBDA8}"/>
                </a:ext>
              </a:extLst>
            </p:cNvPr>
            <p:cNvSpPr/>
            <p:nvPr/>
          </p:nvSpPr>
          <p:spPr>
            <a:xfrm>
              <a:off x="4372786" y="3264345"/>
              <a:ext cx="489117" cy="353217"/>
            </a:xfrm>
            <a:custGeom>
              <a:avLst/>
              <a:gdLst>
                <a:gd name="connsiteX0" fmla="*/ 744050 w 911912"/>
                <a:gd name="connsiteY0" fmla="*/ 236257 h 658539"/>
                <a:gd name="connsiteX1" fmla="*/ 719285 w 911912"/>
                <a:gd name="connsiteY1" fmla="*/ 263880 h 658539"/>
                <a:gd name="connsiteX2" fmla="*/ 747860 w 911912"/>
                <a:gd name="connsiteY2" fmla="*/ 288645 h 658539"/>
                <a:gd name="connsiteX3" fmla="*/ 772625 w 911912"/>
                <a:gd name="connsiteY3" fmla="*/ 260070 h 658539"/>
                <a:gd name="connsiteX4" fmla="*/ 744050 w 911912"/>
                <a:gd name="connsiteY4" fmla="*/ 236257 h 658539"/>
                <a:gd name="connsiteX5" fmla="*/ 775959 w 911912"/>
                <a:gd name="connsiteY5" fmla="*/ 1942 h 658539"/>
                <a:gd name="connsiteX6" fmla="*/ 792627 w 911912"/>
                <a:gd name="connsiteY6" fmla="*/ 2895 h 658539"/>
                <a:gd name="connsiteX7" fmla="*/ 802152 w 911912"/>
                <a:gd name="connsiteY7" fmla="*/ 32422 h 658539"/>
                <a:gd name="connsiteX8" fmla="*/ 775482 w 911912"/>
                <a:gd name="connsiteY8" fmla="*/ 91477 h 658539"/>
                <a:gd name="connsiteX9" fmla="*/ 791675 w 911912"/>
                <a:gd name="connsiteY9" fmla="*/ 133387 h 658539"/>
                <a:gd name="connsiteX10" fmla="*/ 839300 w 911912"/>
                <a:gd name="connsiteY10" fmla="*/ 119100 h 658539"/>
                <a:gd name="connsiteX11" fmla="*/ 865017 w 911912"/>
                <a:gd name="connsiteY11" fmla="*/ 59092 h 658539"/>
                <a:gd name="connsiteX12" fmla="*/ 892640 w 911912"/>
                <a:gd name="connsiteY12" fmla="*/ 45757 h 658539"/>
                <a:gd name="connsiteX13" fmla="*/ 902165 w 911912"/>
                <a:gd name="connsiteY13" fmla="*/ 74332 h 658539"/>
                <a:gd name="connsiteX14" fmla="*/ 886925 w 911912"/>
                <a:gd name="connsiteY14" fmla="*/ 109575 h 658539"/>
                <a:gd name="connsiteX15" fmla="*/ 897402 w 911912"/>
                <a:gd name="connsiteY15" fmla="*/ 171487 h 658539"/>
                <a:gd name="connsiteX16" fmla="*/ 909785 w 911912"/>
                <a:gd name="connsiteY16" fmla="*/ 216255 h 658539"/>
                <a:gd name="connsiteX17" fmla="*/ 849777 w 911912"/>
                <a:gd name="connsiteY17" fmla="*/ 368655 h 658539"/>
                <a:gd name="connsiteX18" fmla="*/ 722142 w 911912"/>
                <a:gd name="connsiteY18" fmla="*/ 420090 h 658539"/>
                <a:gd name="connsiteX19" fmla="*/ 686900 w 911912"/>
                <a:gd name="connsiteY19" fmla="*/ 444855 h 658539"/>
                <a:gd name="connsiteX20" fmla="*/ 684995 w 911912"/>
                <a:gd name="connsiteY20" fmla="*/ 460095 h 658539"/>
                <a:gd name="connsiteX21" fmla="*/ 548787 w 911912"/>
                <a:gd name="connsiteY21" fmla="*/ 522007 h 658539"/>
                <a:gd name="connsiteX22" fmla="*/ 441155 w 911912"/>
                <a:gd name="connsiteY22" fmla="*/ 472477 h 658539"/>
                <a:gd name="connsiteX23" fmla="*/ 372575 w 911912"/>
                <a:gd name="connsiteY23" fmla="*/ 499147 h 658539"/>
                <a:gd name="connsiteX24" fmla="*/ 334475 w 911912"/>
                <a:gd name="connsiteY24" fmla="*/ 569632 h 658539"/>
                <a:gd name="connsiteX25" fmla="*/ 164930 w 911912"/>
                <a:gd name="connsiteY25" fmla="*/ 655357 h 658539"/>
                <a:gd name="connsiteX26" fmla="*/ 19197 w 911912"/>
                <a:gd name="connsiteY26" fmla="*/ 626782 h 658539"/>
                <a:gd name="connsiteX27" fmla="*/ 147 w 911912"/>
                <a:gd name="connsiteY27" fmla="*/ 606780 h 658539"/>
                <a:gd name="connsiteX28" fmla="*/ 21102 w 911912"/>
                <a:gd name="connsiteY28" fmla="*/ 595350 h 658539"/>
                <a:gd name="connsiteX29" fmla="*/ 171597 w 911912"/>
                <a:gd name="connsiteY29" fmla="*/ 617257 h 658539"/>
                <a:gd name="connsiteX30" fmla="*/ 300185 w 911912"/>
                <a:gd name="connsiteY30" fmla="*/ 553440 h 658539"/>
                <a:gd name="connsiteX31" fmla="*/ 344952 w 911912"/>
                <a:gd name="connsiteY31" fmla="*/ 473430 h 658539"/>
                <a:gd name="connsiteX32" fmla="*/ 447822 w 911912"/>
                <a:gd name="connsiteY32" fmla="*/ 435330 h 658539"/>
                <a:gd name="connsiteX33" fmla="*/ 562122 w 911912"/>
                <a:gd name="connsiteY33" fmla="*/ 486765 h 658539"/>
                <a:gd name="connsiteX34" fmla="*/ 648800 w 911912"/>
                <a:gd name="connsiteY34" fmla="*/ 448665 h 658539"/>
                <a:gd name="connsiteX35" fmla="*/ 624987 w 911912"/>
                <a:gd name="connsiteY35" fmla="*/ 374370 h 658539"/>
                <a:gd name="connsiteX36" fmla="*/ 589745 w 911912"/>
                <a:gd name="connsiteY36" fmla="*/ 275310 h 658539"/>
                <a:gd name="connsiteX37" fmla="*/ 650705 w 911912"/>
                <a:gd name="connsiteY37" fmla="*/ 115290 h 658539"/>
                <a:gd name="connsiteX38" fmla="*/ 701187 w 911912"/>
                <a:gd name="connsiteY38" fmla="*/ 92430 h 658539"/>
                <a:gd name="connsiteX39" fmla="*/ 740240 w 911912"/>
                <a:gd name="connsiteY39" fmla="*/ 71475 h 658539"/>
                <a:gd name="connsiteX40" fmla="*/ 765005 w 911912"/>
                <a:gd name="connsiteY40" fmla="*/ 15277 h 658539"/>
                <a:gd name="connsiteX41" fmla="*/ 775959 w 911912"/>
                <a:gd name="connsiteY41" fmla="*/ 1942 h 65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11912" h="658539">
                  <a:moveTo>
                    <a:pt x="744050" y="236257"/>
                  </a:moveTo>
                  <a:cubicBezTo>
                    <a:pt x="726905" y="237210"/>
                    <a:pt x="718332" y="248640"/>
                    <a:pt x="719285" y="263880"/>
                  </a:cubicBezTo>
                  <a:cubicBezTo>
                    <a:pt x="721190" y="279120"/>
                    <a:pt x="732620" y="289597"/>
                    <a:pt x="747860" y="288645"/>
                  </a:cubicBezTo>
                  <a:cubicBezTo>
                    <a:pt x="764052" y="287692"/>
                    <a:pt x="771672" y="276262"/>
                    <a:pt x="772625" y="260070"/>
                  </a:cubicBezTo>
                  <a:cubicBezTo>
                    <a:pt x="769767" y="244830"/>
                    <a:pt x="761195" y="235305"/>
                    <a:pt x="744050" y="236257"/>
                  </a:cubicBezTo>
                  <a:close/>
                  <a:moveTo>
                    <a:pt x="775959" y="1942"/>
                  </a:moveTo>
                  <a:cubicBezTo>
                    <a:pt x="780483" y="-677"/>
                    <a:pt x="785960" y="-915"/>
                    <a:pt x="792627" y="2895"/>
                  </a:cubicBezTo>
                  <a:cubicBezTo>
                    <a:pt x="803105" y="8610"/>
                    <a:pt x="807867" y="19087"/>
                    <a:pt x="802152" y="32422"/>
                  </a:cubicBezTo>
                  <a:cubicBezTo>
                    <a:pt x="792627" y="52425"/>
                    <a:pt x="786912" y="73380"/>
                    <a:pt x="775482" y="91477"/>
                  </a:cubicBezTo>
                  <a:cubicBezTo>
                    <a:pt x="762147" y="114337"/>
                    <a:pt x="769767" y="126720"/>
                    <a:pt x="791675" y="133387"/>
                  </a:cubicBezTo>
                  <a:cubicBezTo>
                    <a:pt x="810725" y="139102"/>
                    <a:pt x="830727" y="150532"/>
                    <a:pt x="839300" y="119100"/>
                  </a:cubicBezTo>
                  <a:cubicBezTo>
                    <a:pt x="845015" y="98145"/>
                    <a:pt x="855492" y="79095"/>
                    <a:pt x="865017" y="59092"/>
                  </a:cubicBezTo>
                  <a:cubicBezTo>
                    <a:pt x="870732" y="47662"/>
                    <a:pt x="880257" y="40995"/>
                    <a:pt x="892640" y="45757"/>
                  </a:cubicBezTo>
                  <a:cubicBezTo>
                    <a:pt x="905975" y="51472"/>
                    <a:pt x="906927" y="62902"/>
                    <a:pt x="902165" y="74332"/>
                  </a:cubicBezTo>
                  <a:cubicBezTo>
                    <a:pt x="897402" y="85762"/>
                    <a:pt x="891687" y="97192"/>
                    <a:pt x="886925" y="109575"/>
                  </a:cubicBezTo>
                  <a:cubicBezTo>
                    <a:pt x="877400" y="132435"/>
                    <a:pt x="856445" y="155295"/>
                    <a:pt x="897402" y="171487"/>
                  </a:cubicBezTo>
                  <a:cubicBezTo>
                    <a:pt x="911690" y="177202"/>
                    <a:pt x="914547" y="199110"/>
                    <a:pt x="909785" y="216255"/>
                  </a:cubicBezTo>
                  <a:cubicBezTo>
                    <a:pt x="895497" y="268642"/>
                    <a:pt x="878352" y="321030"/>
                    <a:pt x="849777" y="368655"/>
                  </a:cubicBezTo>
                  <a:cubicBezTo>
                    <a:pt x="820250" y="417232"/>
                    <a:pt x="776435" y="434377"/>
                    <a:pt x="722142" y="420090"/>
                  </a:cubicBezTo>
                  <a:cubicBezTo>
                    <a:pt x="694520" y="412470"/>
                    <a:pt x="688805" y="421995"/>
                    <a:pt x="686900" y="444855"/>
                  </a:cubicBezTo>
                  <a:cubicBezTo>
                    <a:pt x="686900" y="449617"/>
                    <a:pt x="685947" y="455332"/>
                    <a:pt x="684995" y="460095"/>
                  </a:cubicBezTo>
                  <a:cubicBezTo>
                    <a:pt x="665945" y="542962"/>
                    <a:pt x="624035" y="562012"/>
                    <a:pt x="548787" y="522007"/>
                  </a:cubicBezTo>
                  <a:cubicBezTo>
                    <a:pt x="514497" y="502957"/>
                    <a:pt x="480207" y="482955"/>
                    <a:pt x="441155" y="472477"/>
                  </a:cubicBezTo>
                  <a:cubicBezTo>
                    <a:pt x="410675" y="463905"/>
                    <a:pt x="388767" y="472477"/>
                    <a:pt x="372575" y="499147"/>
                  </a:cubicBezTo>
                  <a:cubicBezTo>
                    <a:pt x="359240" y="522007"/>
                    <a:pt x="346857" y="545820"/>
                    <a:pt x="334475" y="569632"/>
                  </a:cubicBezTo>
                  <a:cubicBezTo>
                    <a:pt x="297327" y="640117"/>
                    <a:pt x="243987" y="668692"/>
                    <a:pt x="164930" y="655357"/>
                  </a:cubicBezTo>
                  <a:cubicBezTo>
                    <a:pt x="116352" y="647737"/>
                    <a:pt x="67775" y="636307"/>
                    <a:pt x="19197" y="626782"/>
                  </a:cubicBezTo>
                  <a:cubicBezTo>
                    <a:pt x="15387" y="618210"/>
                    <a:pt x="-1758" y="621067"/>
                    <a:pt x="147" y="606780"/>
                  </a:cubicBezTo>
                  <a:cubicBezTo>
                    <a:pt x="2052" y="596302"/>
                    <a:pt x="13482" y="598207"/>
                    <a:pt x="21102" y="595350"/>
                  </a:cubicBezTo>
                  <a:cubicBezTo>
                    <a:pt x="72537" y="591540"/>
                    <a:pt x="121115" y="611542"/>
                    <a:pt x="171597" y="617257"/>
                  </a:cubicBezTo>
                  <a:cubicBezTo>
                    <a:pt x="236367" y="624877"/>
                    <a:pt x="268752" y="609637"/>
                    <a:pt x="300185" y="553440"/>
                  </a:cubicBezTo>
                  <a:cubicBezTo>
                    <a:pt x="315425" y="526770"/>
                    <a:pt x="328760" y="499147"/>
                    <a:pt x="344952" y="473430"/>
                  </a:cubicBezTo>
                  <a:cubicBezTo>
                    <a:pt x="369717" y="436282"/>
                    <a:pt x="404007" y="424852"/>
                    <a:pt x="447822" y="435330"/>
                  </a:cubicBezTo>
                  <a:cubicBezTo>
                    <a:pt x="489732" y="444855"/>
                    <a:pt x="525927" y="466762"/>
                    <a:pt x="562122" y="486765"/>
                  </a:cubicBezTo>
                  <a:cubicBezTo>
                    <a:pt x="619272" y="518197"/>
                    <a:pt x="632607" y="511530"/>
                    <a:pt x="648800" y="448665"/>
                  </a:cubicBezTo>
                  <a:cubicBezTo>
                    <a:pt x="657372" y="418185"/>
                    <a:pt x="656420" y="395325"/>
                    <a:pt x="624987" y="374370"/>
                  </a:cubicBezTo>
                  <a:cubicBezTo>
                    <a:pt x="591650" y="352462"/>
                    <a:pt x="583077" y="312457"/>
                    <a:pt x="589745" y="275310"/>
                  </a:cubicBezTo>
                  <a:cubicBezTo>
                    <a:pt x="600222" y="219112"/>
                    <a:pt x="624035" y="165772"/>
                    <a:pt x="650705" y="115290"/>
                  </a:cubicBezTo>
                  <a:cubicBezTo>
                    <a:pt x="662135" y="94335"/>
                    <a:pt x="680232" y="84810"/>
                    <a:pt x="701187" y="92430"/>
                  </a:cubicBezTo>
                  <a:cubicBezTo>
                    <a:pt x="725000" y="101955"/>
                    <a:pt x="732620" y="89572"/>
                    <a:pt x="740240" y="71475"/>
                  </a:cubicBezTo>
                  <a:cubicBezTo>
                    <a:pt x="747860" y="52425"/>
                    <a:pt x="756432" y="34327"/>
                    <a:pt x="765005" y="15277"/>
                  </a:cubicBezTo>
                  <a:cubicBezTo>
                    <a:pt x="767863" y="9562"/>
                    <a:pt x="771435" y="4562"/>
                    <a:pt x="775959" y="194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51" name="Freeform: Shape 53">
              <a:extLst>
                <a:ext uri="{FF2B5EF4-FFF2-40B4-BE49-F238E27FC236}">
                  <a16:creationId xmlns:a16="http://schemas.microsoft.com/office/drawing/2014/main" id="{66913E25-3E5F-6B77-7363-0E2A98ABADB5}"/>
                </a:ext>
              </a:extLst>
            </p:cNvPr>
            <p:cNvSpPr/>
            <p:nvPr/>
          </p:nvSpPr>
          <p:spPr>
            <a:xfrm>
              <a:off x="7316575" y="5265556"/>
              <a:ext cx="527283" cy="336674"/>
            </a:xfrm>
            <a:custGeom>
              <a:avLst/>
              <a:gdLst>
                <a:gd name="connsiteX0" fmla="*/ 181928 w 983069"/>
                <a:gd name="connsiteY0" fmla="*/ 557212 h 627697"/>
                <a:gd name="connsiteX1" fmla="*/ 183833 w 983069"/>
                <a:gd name="connsiteY1" fmla="*/ 562927 h 627697"/>
                <a:gd name="connsiteX2" fmla="*/ 442913 w 983069"/>
                <a:gd name="connsiteY2" fmla="*/ 562927 h 627697"/>
                <a:gd name="connsiteX3" fmla="*/ 442913 w 983069"/>
                <a:gd name="connsiteY3" fmla="*/ 557212 h 627697"/>
                <a:gd name="connsiteX4" fmla="*/ 181928 w 983069"/>
                <a:gd name="connsiteY4" fmla="*/ 557212 h 627697"/>
                <a:gd name="connsiteX5" fmla="*/ 741998 w 983069"/>
                <a:gd name="connsiteY5" fmla="*/ 529590 h 627697"/>
                <a:gd name="connsiteX6" fmla="*/ 719138 w 983069"/>
                <a:gd name="connsiteY6" fmla="*/ 550545 h 627697"/>
                <a:gd name="connsiteX7" fmla="*/ 739140 w 983069"/>
                <a:gd name="connsiteY7" fmla="*/ 573405 h 627697"/>
                <a:gd name="connsiteX8" fmla="*/ 762953 w 983069"/>
                <a:gd name="connsiteY8" fmla="*/ 553403 h 627697"/>
                <a:gd name="connsiteX9" fmla="*/ 741998 w 983069"/>
                <a:gd name="connsiteY9" fmla="*/ 529590 h 627697"/>
                <a:gd name="connsiteX10" fmla="*/ 160973 w 983069"/>
                <a:gd name="connsiteY10" fmla="*/ 504825 h 627697"/>
                <a:gd name="connsiteX11" fmla="*/ 790575 w 983069"/>
                <a:gd name="connsiteY11" fmla="*/ 504825 h 627697"/>
                <a:gd name="connsiteX12" fmla="*/ 805815 w 983069"/>
                <a:gd name="connsiteY12" fmla="*/ 520065 h 627697"/>
                <a:gd name="connsiteX13" fmla="*/ 805815 w 983069"/>
                <a:gd name="connsiteY13" fmla="*/ 612457 h 627697"/>
                <a:gd name="connsiteX14" fmla="*/ 790575 w 983069"/>
                <a:gd name="connsiteY14" fmla="*/ 627697 h 627697"/>
                <a:gd name="connsiteX15" fmla="*/ 160973 w 983069"/>
                <a:gd name="connsiteY15" fmla="*/ 627697 h 627697"/>
                <a:gd name="connsiteX16" fmla="*/ 145733 w 983069"/>
                <a:gd name="connsiteY16" fmla="*/ 612457 h 627697"/>
                <a:gd name="connsiteX17" fmla="*/ 145733 w 983069"/>
                <a:gd name="connsiteY17" fmla="*/ 520065 h 627697"/>
                <a:gd name="connsiteX18" fmla="*/ 160973 w 983069"/>
                <a:gd name="connsiteY18" fmla="*/ 504825 h 627697"/>
                <a:gd name="connsiteX19" fmla="*/ 382905 w 983069"/>
                <a:gd name="connsiteY19" fmla="*/ 382904 h 627697"/>
                <a:gd name="connsiteX20" fmla="*/ 596265 w 983069"/>
                <a:gd name="connsiteY20" fmla="*/ 382904 h 627697"/>
                <a:gd name="connsiteX21" fmla="*/ 620078 w 983069"/>
                <a:gd name="connsiteY21" fmla="*/ 403859 h 627697"/>
                <a:gd name="connsiteX22" fmla="*/ 597218 w 983069"/>
                <a:gd name="connsiteY22" fmla="*/ 421004 h 627697"/>
                <a:gd name="connsiteX23" fmla="*/ 490538 w 983069"/>
                <a:gd name="connsiteY23" fmla="*/ 421004 h 627697"/>
                <a:gd name="connsiteX24" fmla="*/ 383858 w 983069"/>
                <a:gd name="connsiteY24" fmla="*/ 421004 h 627697"/>
                <a:gd name="connsiteX25" fmla="*/ 361950 w 983069"/>
                <a:gd name="connsiteY25" fmla="*/ 401954 h 627697"/>
                <a:gd name="connsiteX26" fmla="*/ 382905 w 983069"/>
                <a:gd name="connsiteY26" fmla="*/ 382904 h 627697"/>
                <a:gd name="connsiteX27" fmla="*/ 880111 w 983069"/>
                <a:gd name="connsiteY27" fmla="*/ 159065 h 627697"/>
                <a:gd name="connsiteX28" fmla="*/ 804863 w 983069"/>
                <a:gd name="connsiteY28" fmla="*/ 234313 h 627697"/>
                <a:gd name="connsiteX29" fmla="*/ 882016 w 983069"/>
                <a:gd name="connsiteY29" fmla="*/ 311465 h 627697"/>
                <a:gd name="connsiteX30" fmla="*/ 954406 w 983069"/>
                <a:gd name="connsiteY30" fmla="*/ 233361 h 627697"/>
                <a:gd name="connsiteX31" fmla="*/ 880111 w 983069"/>
                <a:gd name="connsiteY31" fmla="*/ 159065 h 627697"/>
                <a:gd name="connsiteX32" fmla="*/ 104776 w 983069"/>
                <a:gd name="connsiteY32" fmla="*/ 158115 h 627697"/>
                <a:gd name="connsiteX33" fmla="*/ 26671 w 983069"/>
                <a:gd name="connsiteY33" fmla="*/ 231457 h 627697"/>
                <a:gd name="connsiteX34" fmla="*/ 99061 w 983069"/>
                <a:gd name="connsiteY34" fmla="*/ 310515 h 627697"/>
                <a:gd name="connsiteX35" fmla="*/ 178118 w 983069"/>
                <a:gd name="connsiteY35" fmla="*/ 234315 h 627697"/>
                <a:gd name="connsiteX36" fmla="*/ 104776 w 983069"/>
                <a:gd name="connsiteY36" fmla="*/ 158115 h 627697"/>
                <a:gd name="connsiteX37" fmla="*/ 802006 w 983069"/>
                <a:gd name="connsiteY37" fmla="*/ 123823 h 627697"/>
                <a:gd name="connsiteX38" fmla="*/ 959168 w 983069"/>
                <a:gd name="connsiteY38" fmla="*/ 123823 h 627697"/>
                <a:gd name="connsiteX39" fmla="*/ 982981 w 983069"/>
                <a:gd name="connsiteY39" fmla="*/ 148588 h 627697"/>
                <a:gd name="connsiteX40" fmla="*/ 982981 w 983069"/>
                <a:gd name="connsiteY40" fmla="*/ 274318 h 627697"/>
                <a:gd name="connsiteX41" fmla="*/ 982981 w 983069"/>
                <a:gd name="connsiteY41" fmla="*/ 397190 h 627697"/>
                <a:gd name="connsiteX42" fmla="*/ 959168 w 983069"/>
                <a:gd name="connsiteY42" fmla="*/ 421956 h 627697"/>
                <a:gd name="connsiteX43" fmla="*/ 798196 w 983069"/>
                <a:gd name="connsiteY43" fmla="*/ 421956 h 627697"/>
                <a:gd name="connsiteX44" fmla="*/ 776288 w 983069"/>
                <a:gd name="connsiteY44" fmla="*/ 399096 h 627697"/>
                <a:gd name="connsiteX45" fmla="*/ 776288 w 983069"/>
                <a:gd name="connsiteY45" fmla="*/ 146683 h 627697"/>
                <a:gd name="connsiteX46" fmla="*/ 802006 w 983069"/>
                <a:gd name="connsiteY46" fmla="*/ 123823 h 627697"/>
                <a:gd name="connsiteX47" fmla="*/ 29528 w 983069"/>
                <a:gd name="connsiteY47" fmla="*/ 120967 h 627697"/>
                <a:gd name="connsiteX48" fmla="*/ 178118 w 983069"/>
                <a:gd name="connsiteY48" fmla="*/ 120967 h 627697"/>
                <a:gd name="connsiteX49" fmla="*/ 206693 w 983069"/>
                <a:gd name="connsiteY49" fmla="*/ 149542 h 627697"/>
                <a:gd name="connsiteX50" fmla="*/ 205740 w 983069"/>
                <a:gd name="connsiteY50" fmla="*/ 273367 h 627697"/>
                <a:gd name="connsiteX51" fmla="*/ 205740 w 983069"/>
                <a:gd name="connsiteY51" fmla="*/ 391477 h 627697"/>
                <a:gd name="connsiteX52" fmla="*/ 178118 w 983069"/>
                <a:gd name="connsiteY52" fmla="*/ 421004 h 627697"/>
                <a:gd name="connsiteX53" fmla="*/ 25718 w 983069"/>
                <a:gd name="connsiteY53" fmla="*/ 421004 h 627697"/>
                <a:gd name="connsiteX54" fmla="*/ 0 w 983069"/>
                <a:gd name="connsiteY54" fmla="*/ 393382 h 627697"/>
                <a:gd name="connsiteX55" fmla="*/ 0 w 983069"/>
                <a:gd name="connsiteY55" fmla="*/ 148590 h 627697"/>
                <a:gd name="connsiteX56" fmla="*/ 29528 w 983069"/>
                <a:gd name="connsiteY56" fmla="*/ 120967 h 627697"/>
                <a:gd name="connsiteX57" fmla="*/ 279083 w 983069"/>
                <a:gd name="connsiteY57" fmla="*/ 17144 h 627697"/>
                <a:gd name="connsiteX58" fmla="*/ 252413 w 983069"/>
                <a:gd name="connsiteY58" fmla="*/ 42862 h 627697"/>
                <a:gd name="connsiteX59" fmla="*/ 252413 w 983069"/>
                <a:gd name="connsiteY59" fmla="*/ 291464 h 627697"/>
                <a:gd name="connsiteX60" fmla="*/ 280988 w 983069"/>
                <a:gd name="connsiteY60" fmla="*/ 320039 h 627697"/>
                <a:gd name="connsiteX61" fmla="*/ 491491 w 983069"/>
                <a:gd name="connsiteY61" fmla="*/ 320039 h 627697"/>
                <a:gd name="connsiteX62" fmla="*/ 701993 w 983069"/>
                <a:gd name="connsiteY62" fmla="*/ 320039 h 627697"/>
                <a:gd name="connsiteX63" fmla="*/ 730568 w 983069"/>
                <a:gd name="connsiteY63" fmla="*/ 292416 h 627697"/>
                <a:gd name="connsiteX64" fmla="*/ 730568 w 983069"/>
                <a:gd name="connsiteY64" fmla="*/ 43814 h 627697"/>
                <a:gd name="connsiteX65" fmla="*/ 703898 w 983069"/>
                <a:gd name="connsiteY65" fmla="*/ 17144 h 627697"/>
                <a:gd name="connsiteX66" fmla="*/ 279083 w 983069"/>
                <a:gd name="connsiteY66" fmla="*/ 17144 h 627697"/>
                <a:gd name="connsiteX67" fmla="*/ 261938 w 983069"/>
                <a:gd name="connsiteY67" fmla="*/ 0 h 627697"/>
                <a:gd name="connsiteX68" fmla="*/ 721043 w 983069"/>
                <a:gd name="connsiteY68" fmla="*/ 0 h 627697"/>
                <a:gd name="connsiteX69" fmla="*/ 752475 w 983069"/>
                <a:gd name="connsiteY69" fmla="*/ 33338 h 627697"/>
                <a:gd name="connsiteX70" fmla="*/ 752475 w 983069"/>
                <a:gd name="connsiteY70" fmla="*/ 335280 h 627697"/>
                <a:gd name="connsiteX71" fmla="*/ 720091 w 983069"/>
                <a:gd name="connsiteY71" fmla="*/ 368617 h 627697"/>
                <a:gd name="connsiteX72" fmla="*/ 491491 w 983069"/>
                <a:gd name="connsiteY72" fmla="*/ 367665 h 627697"/>
                <a:gd name="connsiteX73" fmla="*/ 265748 w 983069"/>
                <a:gd name="connsiteY73" fmla="*/ 367665 h 627697"/>
                <a:gd name="connsiteX74" fmla="*/ 229553 w 983069"/>
                <a:gd name="connsiteY74" fmla="*/ 334328 h 627697"/>
                <a:gd name="connsiteX75" fmla="*/ 229553 w 983069"/>
                <a:gd name="connsiteY75" fmla="*/ 32385 h 627697"/>
                <a:gd name="connsiteX76" fmla="*/ 261938 w 983069"/>
                <a:gd name="connsiteY76" fmla="*/ 0 h 62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83069" h="627697">
                  <a:moveTo>
                    <a:pt x="181928" y="557212"/>
                  </a:moveTo>
                  <a:cubicBezTo>
                    <a:pt x="181928" y="559117"/>
                    <a:pt x="182881" y="561022"/>
                    <a:pt x="183833" y="562927"/>
                  </a:cubicBezTo>
                  <a:cubicBezTo>
                    <a:pt x="269558" y="562927"/>
                    <a:pt x="356236" y="562927"/>
                    <a:pt x="442913" y="562927"/>
                  </a:cubicBezTo>
                  <a:cubicBezTo>
                    <a:pt x="442913" y="561022"/>
                    <a:pt x="442913" y="559117"/>
                    <a:pt x="442913" y="557212"/>
                  </a:cubicBezTo>
                  <a:cubicBezTo>
                    <a:pt x="355283" y="557212"/>
                    <a:pt x="268606" y="557212"/>
                    <a:pt x="181928" y="557212"/>
                  </a:cubicBezTo>
                  <a:close/>
                  <a:moveTo>
                    <a:pt x="741998" y="529590"/>
                  </a:moveTo>
                  <a:cubicBezTo>
                    <a:pt x="729615" y="529590"/>
                    <a:pt x="719138" y="537210"/>
                    <a:pt x="719138" y="550545"/>
                  </a:cubicBezTo>
                  <a:cubicBezTo>
                    <a:pt x="718186" y="563880"/>
                    <a:pt x="725805" y="572453"/>
                    <a:pt x="739140" y="573405"/>
                  </a:cubicBezTo>
                  <a:cubicBezTo>
                    <a:pt x="753428" y="574357"/>
                    <a:pt x="760096" y="565785"/>
                    <a:pt x="762953" y="553403"/>
                  </a:cubicBezTo>
                  <a:cubicBezTo>
                    <a:pt x="762000" y="540067"/>
                    <a:pt x="755333" y="530542"/>
                    <a:pt x="741998" y="529590"/>
                  </a:cubicBezTo>
                  <a:close/>
                  <a:moveTo>
                    <a:pt x="160973" y="504825"/>
                  </a:moveTo>
                  <a:lnTo>
                    <a:pt x="790575" y="504825"/>
                  </a:lnTo>
                  <a:cubicBezTo>
                    <a:pt x="799148" y="504825"/>
                    <a:pt x="805815" y="511492"/>
                    <a:pt x="805815" y="520065"/>
                  </a:cubicBezTo>
                  <a:lnTo>
                    <a:pt x="805815" y="612457"/>
                  </a:lnTo>
                  <a:cubicBezTo>
                    <a:pt x="805815" y="620078"/>
                    <a:pt x="799148" y="627697"/>
                    <a:pt x="790575" y="627697"/>
                  </a:cubicBezTo>
                  <a:lnTo>
                    <a:pt x="160973" y="627697"/>
                  </a:lnTo>
                  <a:cubicBezTo>
                    <a:pt x="152400" y="627697"/>
                    <a:pt x="145733" y="621030"/>
                    <a:pt x="145733" y="612457"/>
                  </a:cubicBezTo>
                  <a:lnTo>
                    <a:pt x="145733" y="520065"/>
                  </a:lnTo>
                  <a:cubicBezTo>
                    <a:pt x="145733" y="511492"/>
                    <a:pt x="152400" y="504825"/>
                    <a:pt x="160973" y="504825"/>
                  </a:cubicBezTo>
                  <a:close/>
                  <a:moveTo>
                    <a:pt x="382905" y="382904"/>
                  </a:moveTo>
                  <a:cubicBezTo>
                    <a:pt x="454343" y="382904"/>
                    <a:pt x="524828" y="382904"/>
                    <a:pt x="596265" y="382904"/>
                  </a:cubicBezTo>
                  <a:cubicBezTo>
                    <a:pt x="611505" y="382904"/>
                    <a:pt x="620078" y="386714"/>
                    <a:pt x="620078" y="403859"/>
                  </a:cubicBezTo>
                  <a:cubicBezTo>
                    <a:pt x="620078" y="421957"/>
                    <a:pt x="608648" y="421004"/>
                    <a:pt x="597218" y="421004"/>
                  </a:cubicBezTo>
                  <a:cubicBezTo>
                    <a:pt x="561023" y="421004"/>
                    <a:pt x="525780" y="421004"/>
                    <a:pt x="490538" y="421004"/>
                  </a:cubicBezTo>
                  <a:cubicBezTo>
                    <a:pt x="455295" y="421004"/>
                    <a:pt x="419100" y="421004"/>
                    <a:pt x="383858" y="421004"/>
                  </a:cubicBezTo>
                  <a:cubicBezTo>
                    <a:pt x="370523" y="421004"/>
                    <a:pt x="361950" y="418147"/>
                    <a:pt x="361950" y="401954"/>
                  </a:cubicBezTo>
                  <a:cubicBezTo>
                    <a:pt x="361950" y="386714"/>
                    <a:pt x="369570" y="382904"/>
                    <a:pt x="382905" y="382904"/>
                  </a:cubicBezTo>
                  <a:close/>
                  <a:moveTo>
                    <a:pt x="880111" y="159065"/>
                  </a:moveTo>
                  <a:cubicBezTo>
                    <a:pt x="838201" y="160018"/>
                    <a:pt x="804863" y="192403"/>
                    <a:pt x="804863" y="234313"/>
                  </a:cubicBezTo>
                  <a:cubicBezTo>
                    <a:pt x="804863" y="277176"/>
                    <a:pt x="840106" y="312418"/>
                    <a:pt x="882016" y="311465"/>
                  </a:cubicBezTo>
                  <a:cubicBezTo>
                    <a:pt x="922021" y="309561"/>
                    <a:pt x="955358" y="274318"/>
                    <a:pt x="954406" y="233361"/>
                  </a:cubicBezTo>
                  <a:cubicBezTo>
                    <a:pt x="953453" y="190498"/>
                    <a:pt x="921068" y="158113"/>
                    <a:pt x="880111" y="159065"/>
                  </a:cubicBezTo>
                  <a:close/>
                  <a:moveTo>
                    <a:pt x="104776" y="158115"/>
                  </a:moveTo>
                  <a:cubicBezTo>
                    <a:pt x="63818" y="157162"/>
                    <a:pt x="28576" y="190500"/>
                    <a:pt x="26671" y="231457"/>
                  </a:cubicBezTo>
                  <a:cubicBezTo>
                    <a:pt x="24766" y="270510"/>
                    <a:pt x="60008" y="308610"/>
                    <a:pt x="99061" y="310515"/>
                  </a:cubicBezTo>
                  <a:cubicBezTo>
                    <a:pt x="140018" y="312420"/>
                    <a:pt x="177166" y="277177"/>
                    <a:pt x="178118" y="234315"/>
                  </a:cubicBezTo>
                  <a:cubicBezTo>
                    <a:pt x="179071" y="192405"/>
                    <a:pt x="146686" y="159067"/>
                    <a:pt x="104776" y="158115"/>
                  </a:cubicBezTo>
                  <a:close/>
                  <a:moveTo>
                    <a:pt x="802006" y="123823"/>
                  </a:moveTo>
                  <a:cubicBezTo>
                    <a:pt x="854393" y="124776"/>
                    <a:pt x="906781" y="124776"/>
                    <a:pt x="959168" y="123823"/>
                  </a:cubicBezTo>
                  <a:cubicBezTo>
                    <a:pt x="977266" y="123823"/>
                    <a:pt x="983933" y="130490"/>
                    <a:pt x="982981" y="148588"/>
                  </a:cubicBezTo>
                  <a:cubicBezTo>
                    <a:pt x="982028" y="189546"/>
                    <a:pt x="982981" y="231456"/>
                    <a:pt x="982981" y="274318"/>
                  </a:cubicBezTo>
                  <a:cubicBezTo>
                    <a:pt x="982981" y="315276"/>
                    <a:pt x="982028" y="356233"/>
                    <a:pt x="982981" y="397190"/>
                  </a:cubicBezTo>
                  <a:cubicBezTo>
                    <a:pt x="982981" y="415288"/>
                    <a:pt x="977266" y="421956"/>
                    <a:pt x="959168" y="421956"/>
                  </a:cubicBezTo>
                  <a:cubicBezTo>
                    <a:pt x="905828" y="421003"/>
                    <a:pt x="851536" y="421003"/>
                    <a:pt x="798196" y="421956"/>
                  </a:cubicBezTo>
                  <a:cubicBezTo>
                    <a:pt x="781051" y="421956"/>
                    <a:pt x="776288" y="415288"/>
                    <a:pt x="776288" y="399096"/>
                  </a:cubicBezTo>
                  <a:cubicBezTo>
                    <a:pt x="777241" y="315276"/>
                    <a:pt x="777241" y="230503"/>
                    <a:pt x="776288" y="146683"/>
                  </a:cubicBezTo>
                  <a:cubicBezTo>
                    <a:pt x="776288" y="126681"/>
                    <a:pt x="784861" y="122871"/>
                    <a:pt x="802006" y="123823"/>
                  </a:cubicBezTo>
                  <a:close/>
                  <a:moveTo>
                    <a:pt x="29528" y="120967"/>
                  </a:moveTo>
                  <a:cubicBezTo>
                    <a:pt x="79058" y="121919"/>
                    <a:pt x="128588" y="121919"/>
                    <a:pt x="178118" y="120967"/>
                  </a:cubicBezTo>
                  <a:cubicBezTo>
                    <a:pt x="200978" y="120015"/>
                    <a:pt x="206693" y="129540"/>
                    <a:pt x="206693" y="149542"/>
                  </a:cubicBezTo>
                  <a:cubicBezTo>
                    <a:pt x="205740" y="192404"/>
                    <a:pt x="206693" y="233362"/>
                    <a:pt x="205740" y="273367"/>
                  </a:cubicBezTo>
                  <a:cubicBezTo>
                    <a:pt x="205740" y="312419"/>
                    <a:pt x="204788" y="352425"/>
                    <a:pt x="205740" y="391477"/>
                  </a:cubicBezTo>
                  <a:cubicBezTo>
                    <a:pt x="206693" y="412432"/>
                    <a:pt x="200978" y="421957"/>
                    <a:pt x="178118" y="421004"/>
                  </a:cubicBezTo>
                  <a:cubicBezTo>
                    <a:pt x="127635" y="420052"/>
                    <a:pt x="76200" y="420052"/>
                    <a:pt x="25718" y="421004"/>
                  </a:cubicBezTo>
                  <a:cubicBezTo>
                    <a:pt x="4763" y="421004"/>
                    <a:pt x="0" y="412432"/>
                    <a:pt x="0" y="393382"/>
                  </a:cubicBezTo>
                  <a:cubicBezTo>
                    <a:pt x="953" y="311467"/>
                    <a:pt x="953" y="230504"/>
                    <a:pt x="0" y="148590"/>
                  </a:cubicBezTo>
                  <a:cubicBezTo>
                    <a:pt x="0" y="125729"/>
                    <a:pt x="9525" y="120967"/>
                    <a:pt x="29528" y="120967"/>
                  </a:cubicBezTo>
                  <a:close/>
                  <a:moveTo>
                    <a:pt x="279083" y="17144"/>
                  </a:moveTo>
                  <a:cubicBezTo>
                    <a:pt x="260033" y="17144"/>
                    <a:pt x="252413" y="21907"/>
                    <a:pt x="252413" y="42862"/>
                  </a:cubicBezTo>
                  <a:cubicBezTo>
                    <a:pt x="253366" y="125729"/>
                    <a:pt x="253366" y="208597"/>
                    <a:pt x="252413" y="291464"/>
                  </a:cubicBezTo>
                  <a:cubicBezTo>
                    <a:pt x="252413" y="314324"/>
                    <a:pt x="260033" y="320039"/>
                    <a:pt x="280988" y="320039"/>
                  </a:cubicBezTo>
                  <a:cubicBezTo>
                    <a:pt x="351473" y="319087"/>
                    <a:pt x="421006" y="320039"/>
                    <a:pt x="491491" y="320039"/>
                  </a:cubicBezTo>
                  <a:cubicBezTo>
                    <a:pt x="561023" y="320039"/>
                    <a:pt x="631508" y="319087"/>
                    <a:pt x="701993" y="320039"/>
                  </a:cubicBezTo>
                  <a:cubicBezTo>
                    <a:pt x="722948" y="320991"/>
                    <a:pt x="730568" y="315277"/>
                    <a:pt x="730568" y="292416"/>
                  </a:cubicBezTo>
                  <a:cubicBezTo>
                    <a:pt x="729616" y="209549"/>
                    <a:pt x="729616" y="126682"/>
                    <a:pt x="730568" y="43814"/>
                  </a:cubicBezTo>
                  <a:cubicBezTo>
                    <a:pt x="730568" y="23812"/>
                    <a:pt x="723901" y="17144"/>
                    <a:pt x="703898" y="17144"/>
                  </a:cubicBezTo>
                  <a:cubicBezTo>
                    <a:pt x="561976" y="18097"/>
                    <a:pt x="421006" y="18097"/>
                    <a:pt x="279083" y="17144"/>
                  </a:cubicBezTo>
                  <a:close/>
                  <a:moveTo>
                    <a:pt x="261938" y="0"/>
                  </a:moveTo>
                  <a:cubicBezTo>
                    <a:pt x="415291" y="953"/>
                    <a:pt x="567691" y="953"/>
                    <a:pt x="721043" y="0"/>
                  </a:cubicBezTo>
                  <a:cubicBezTo>
                    <a:pt x="746761" y="0"/>
                    <a:pt x="753428" y="8572"/>
                    <a:pt x="752475" y="33338"/>
                  </a:cubicBezTo>
                  <a:cubicBezTo>
                    <a:pt x="751523" y="134303"/>
                    <a:pt x="751523" y="235267"/>
                    <a:pt x="752475" y="335280"/>
                  </a:cubicBezTo>
                  <a:cubicBezTo>
                    <a:pt x="752475" y="360045"/>
                    <a:pt x="745808" y="368617"/>
                    <a:pt x="720091" y="368617"/>
                  </a:cubicBezTo>
                  <a:cubicBezTo>
                    <a:pt x="644843" y="366713"/>
                    <a:pt x="567691" y="367665"/>
                    <a:pt x="491491" y="367665"/>
                  </a:cubicBezTo>
                  <a:cubicBezTo>
                    <a:pt x="416243" y="367665"/>
                    <a:pt x="340996" y="366713"/>
                    <a:pt x="265748" y="367665"/>
                  </a:cubicBezTo>
                  <a:cubicBezTo>
                    <a:pt x="240983" y="367665"/>
                    <a:pt x="229553" y="362903"/>
                    <a:pt x="229553" y="334328"/>
                  </a:cubicBezTo>
                  <a:cubicBezTo>
                    <a:pt x="231458" y="233363"/>
                    <a:pt x="230506" y="132397"/>
                    <a:pt x="229553" y="32385"/>
                  </a:cubicBezTo>
                  <a:cubicBezTo>
                    <a:pt x="229553" y="7620"/>
                    <a:pt x="237173" y="0"/>
                    <a:pt x="261938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52" name="Freeform: Shape 54">
              <a:extLst>
                <a:ext uri="{FF2B5EF4-FFF2-40B4-BE49-F238E27FC236}">
                  <a16:creationId xmlns:a16="http://schemas.microsoft.com/office/drawing/2014/main" id="{A6836995-457E-271C-4F52-15E25CB128D8}"/>
                </a:ext>
              </a:extLst>
            </p:cNvPr>
            <p:cNvSpPr/>
            <p:nvPr/>
          </p:nvSpPr>
          <p:spPr>
            <a:xfrm>
              <a:off x="7331003" y="4317245"/>
              <a:ext cx="483810" cy="292804"/>
            </a:xfrm>
            <a:custGeom>
              <a:avLst/>
              <a:gdLst>
                <a:gd name="connsiteX0" fmla="*/ 435888 w 902018"/>
                <a:gd name="connsiteY0" fmla="*/ 417908 h 545906"/>
                <a:gd name="connsiteX1" fmla="*/ 320040 w 902018"/>
                <a:gd name="connsiteY1" fmla="*/ 434338 h 545906"/>
                <a:gd name="connsiteX2" fmla="*/ 299085 w 902018"/>
                <a:gd name="connsiteY2" fmla="*/ 429576 h 545906"/>
                <a:gd name="connsiteX3" fmla="*/ 268605 w 902018"/>
                <a:gd name="connsiteY3" fmla="*/ 422908 h 545906"/>
                <a:gd name="connsiteX4" fmla="*/ 265747 w 902018"/>
                <a:gd name="connsiteY4" fmla="*/ 440053 h 545906"/>
                <a:gd name="connsiteX5" fmla="*/ 297180 w 902018"/>
                <a:gd name="connsiteY5" fmla="*/ 454341 h 545906"/>
                <a:gd name="connsiteX6" fmla="*/ 445770 w 902018"/>
                <a:gd name="connsiteY6" fmla="*/ 454341 h 545906"/>
                <a:gd name="connsiteX7" fmla="*/ 590550 w 902018"/>
                <a:gd name="connsiteY7" fmla="*/ 456246 h 545906"/>
                <a:gd name="connsiteX8" fmla="*/ 621030 w 902018"/>
                <a:gd name="connsiteY8" fmla="*/ 454341 h 545906"/>
                <a:gd name="connsiteX9" fmla="*/ 633412 w 902018"/>
                <a:gd name="connsiteY9" fmla="*/ 430528 h 545906"/>
                <a:gd name="connsiteX10" fmla="*/ 616267 w 902018"/>
                <a:gd name="connsiteY10" fmla="*/ 421956 h 545906"/>
                <a:gd name="connsiteX11" fmla="*/ 552450 w 902018"/>
                <a:gd name="connsiteY11" fmla="*/ 422908 h 545906"/>
                <a:gd name="connsiteX12" fmla="*/ 435888 w 902018"/>
                <a:gd name="connsiteY12" fmla="*/ 417908 h 545906"/>
                <a:gd name="connsiteX13" fmla="*/ 122872 w 902018"/>
                <a:gd name="connsiteY13" fmla="*/ 364806 h 545906"/>
                <a:gd name="connsiteX14" fmla="*/ 122872 w 902018"/>
                <a:gd name="connsiteY14" fmla="*/ 372426 h 545906"/>
                <a:gd name="connsiteX15" fmla="*/ 778193 w 902018"/>
                <a:gd name="connsiteY15" fmla="*/ 372426 h 545906"/>
                <a:gd name="connsiteX16" fmla="*/ 778193 w 902018"/>
                <a:gd name="connsiteY16" fmla="*/ 364806 h 545906"/>
                <a:gd name="connsiteX17" fmla="*/ 122872 w 902018"/>
                <a:gd name="connsiteY17" fmla="*/ 364806 h 545906"/>
                <a:gd name="connsiteX18" fmla="*/ 123825 w 902018"/>
                <a:gd name="connsiteY18" fmla="*/ 308609 h 545906"/>
                <a:gd name="connsiteX19" fmla="*/ 123825 w 902018"/>
                <a:gd name="connsiteY19" fmla="*/ 314324 h 545906"/>
                <a:gd name="connsiteX20" fmla="*/ 776288 w 902018"/>
                <a:gd name="connsiteY20" fmla="*/ 314324 h 545906"/>
                <a:gd name="connsiteX21" fmla="*/ 774382 w 902018"/>
                <a:gd name="connsiteY21" fmla="*/ 308609 h 545906"/>
                <a:gd name="connsiteX22" fmla="*/ 123825 w 902018"/>
                <a:gd name="connsiteY22" fmla="*/ 308609 h 545906"/>
                <a:gd name="connsiteX23" fmla="*/ 122872 w 902018"/>
                <a:gd name="connsiteY23" fmla="*/ 248601 h 545906"/>
                <a:gd name="connsiteX24" fmla="*/ 121919 w 902018"/>
                <a:gd name="connsiteY24" fmla="*/ 256221 h 545906"/>
                <a:gd name="connsiteX25" fmla="*/ 776287 w 902018"/>
                <a:gd name="connsiteY25" fmla="*/ 256221 h 545906"/>
                <a:gd name="connsiteX26" fmla="*/ 776287 w 902018"/>
                <a:gd name="connsiteY26" fmla="*/ 248601 h 545906"/>
                <a:gd name="connsiteX27" fmla="*/ 122872 w 902018"/>
                <a:gd name="connsiteY27" fmla="*/ 248601 h 545906"/>
                <a:gd name="connsiteX28" fmla="*/ 125730 w 902018"/>
                <a:gd name="connsiteY28" fmla="*/ 194309 h 545906"/>
                <a:gd name="connsiteX29" fmla="*/ 125730 w 902018"/>
                <a:gd name="connsiteY29" fmla="*/ 200024 h 545906"/>
                <a:gd name="connsiteX30" fmla="*/ 776287 w 902018"/>
                <a:gd name="connsiteY30" fmla="*/ 200024 h 545906"/>
                <a:gd name="connsiteX31" fmla="*/ 775335 w 902018"/>
                <a:gd name="connsiteY31" fmla="*/ 194309 h 545906"/>
                <a:gd name="connsiteX32" fmla="*/ 125730 w 902018"/>
                <a:gd name="connsiteY32" fmla="*/ 194309 h 545906"/>
                <a:gd name="connsiteX33" fmla="*/ 122872 w 902018"/>
                <a:gd name="connsiteY33" fmla="*/ 135253 h 545906"/>
                <a:gd name="connsiteX34" fmla="*/ 122872 w 902018"/>
                <a:gd name="connsiteY34" fmla="*/ 142873 h 545906"/>
                <a:gd name="connsiteX35" fmla="*/ 777240 w 902018"/>
                <a:gd name="connsiteY35" fmla="*/ 142873 h 545906"/>
                <a:gd name="connsiteX36" fmla="*/ 777240 w 902018"/>
                <a:gd name="connsiteY36" fmla="*/ 135253 h 545906"/>
                <a:gd name="connsiteX37" fmla="*/ 122872 w 902018"/>
                <a:gd name="connsiteY37" fmla="*/ 135253 h 545906"/>
                <a:gd name="connsiteX38" fmla="*/ 76200 w 902018"/>
                <a:gd name="connsiteY38" fmla="*/ 44766 h 545906"/>
                <a:gd name="connsiteX39" fmla="*/ 42862 w 902018"/>
                <a:gd name="connsiteY39" fmla="*/ 79056 h 545906"/>
                <a:gd name="connsiteX40" fmla="*/ 43815 w 902018"/>
                <a:gd name="connsiteY40" fmla="*/ 469581 h 545906"/>
                <a:gd name="connsiteX41" fmla="*/ 58103 w 902018"/>
                <a:gd name="connsiteY41" fmla="*/ 501966 h 545906"/>
                <a:gd name="connsiteX42" fmla="*/ 76200 w 902018"/>
                <a:gd name="connsiteY42" fmla="*/ 469581 h 545906"/>
                <a:gd name="connsiteX43" fmla="*/ 76200 w 902018"/>
                <a:gd name="connsiteY43" fmla="*/ 132396 h 545906"/>
                <a:gd name="connsiteX44" fmla="*/ 119062 w 902018"/>
                <a:gd name="connsiteY44" fmla="*/ 87629 h 545906"/>
                <a:gd name="connsiteX45" fmla="*/ 448628 w 902018"/>
                <a:gd name="connsiteY45" fmla="*/ 88581 h 545906"/>
                <a:gd name="connsiteX46" fmla="*/ 447675 w 902018"/>
                <a:gd name="connsiteY46" fmla="*/ 87629 h 545906"/>
                <a:gd name="connsiteX47" fmla="*/ 777240 w 902018"/>
                <a:gd name="connsiteY47" fmla="*/ 86676 h 545906"/>
                <a:gd name="connsiteX48" fmla="*/ 823912 w 902018"/>
                <a:gd name="connsiteY48" fmla="*/ 133349 h 545906"/>
                <a:gd name="connsiteX49" fmla="*/ 822960 w 902018"/>
                <a:gd name="connsiteY49" fmla="*/ 474344 h 545906"/>
                <a:gd name="connsiteX50" fmla="*/ 838200 w 902018"/>
                <a:gd name="connsiteY50" fmla="*/ 501966 h 545906"/>
                <a:gd name="connsiteX51" fmla="*/ 856297 w 902018"/>
                <a:gd name="connsiteY51" fmla="*/ 473391 h 545906"/>
                <a:gd name="connsiteX52" fmla="*/ 857250 w 902018"/>
                <a:gd name="connsiteY52" fmla="*/ 79056 h 545906"/>
                <a:gd name="connsiteX53" fmla="*/ 822960 w 902018"/>
                <a:gd name="connsiteY53" fmla="*/ 44766 h 545906"/>
                <a:gd name="connsiteX54" fmla="*/ 76200 w 902018"/>
                <a:gd name="connsiteY54" fmla="*/ 44766 h 545906"/>
                <a:gd name="connsiteX55" fmla="*/ 39053 w 902018"/>
                <a:gd name="connsiteY55" fmla="*/ 0 h 545906"/>
                <a:gd name="connsiteX56" fmla="*/ 452438 w 902018"/>
                <a:gd name="connsiteY56" fmla="*/ 953 h 545906"/>
                <a:gd name="connsiteX57" fmla="*/ 858203 w 902018"/>
                <a:gd name="connsiteY57" fmla="*/ 0 h 545906"/>
                <a:gd name="connsiteX58" fmla="*/ 902018 w 902018"/>
                <a:gd name="connsiteY58" fmla="*/ 41910 h 545906"/>
                <a:gd name="connsiteX59" fmla="*/ 902018 w 902018"/>
                <a:gd name="connsiteY59" fmla="*/ 505778 h 545906"/>
                <a:gd name="connsiteX60" fmla="*/ 863918 w 902018"/>
                <a:gd name="connsiteY60" fmla="*/ 543878 h 545906"/>
                <a:gd name="connsiteX61" fmla="*/ 781050 w 902018"/>
                <a:gd name="connsiteY61" fmla="*/ 464820 h 545906"/>
                <a:gd name="connsiteX62" fmla="*/ 735330 w 902018"/>
                <a:gd name="connsiteY62" fmla="*/ 419100 h 545906"/>
                <a:gd name="connsiteX63" fmla="*/ 673418 w 902018"/>
                <a:gd name="connsiteY63" fmla="*/ 460057 h 545906"/>
                <a:gd name="connsiteX64" fmla="*/ 571500 w 902018"/>
                <a:gd name="connsiteY64" fmla="*/ 511492 h 545906"/>
                <a:gd name="connsiteX65" fmla="*/ 429578 w 902018"/>
                <a:gd name="connsiteY65" fmla="*/ 499110 h 545906"/>
                <a:gd name="connsiteX66" fmla="*/ 333375 w 902018"/>
                <a:gd name="connsiteY66" fmla="*/ 510540 h 545906"/>
                <a:gd name="connsiteX67" fmla="*/ 221932 w 902018"/>
                <a:gd name="connsiteY67" fmla="*/ 441960 h 545906"/>
                <a:gd name="connsiteX68" fmla="*/ 196215 w 902018"/>
                <a:gd name="connsiteY68" fmla="*/ 419100 h 545906"/>
                <a:gd name="connsiteX69" fmla="*/ 120968 w 902018"/>
                <a:gd name="connsiteY69" fmla="*/ 487680 h 545906"/>
                <a:gd name="connsiteX70" fmla="*/ 109538 w 902018"/>
                <a:gd name="connsiteY70" fmla="*/ 539115 h 545906"/>
                <a:gd name="connsiteX71" fmla="*/ 11430 w 902018"/>
                <a:gd name="connsiteY71" fmla="*/ 539115 h 545906"/>
                <a:gd name="connsiteX72" fmla="*/ 0 w 902018"/>
                <a:gd name="connsiteY72" fmla="*/ 508635 h 545906"/>
                <a:gd name="connsiteX73" fmla="*/ 0 w 902018"/>
                <a:gd name="connsiteY73" fmla="*/ 37147 h 545906"/>
                <a:gd name="connsiteX74" fmla="*/ 39053 w 902018"/>
                <a:gd name="connsiteY74" fmla="*/ 0 h 54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2018" h="545906">
                  <a:moveTo>
                    <a:pt x="435888" y="417908"/>
                  </a:moveTo>
                  <a:cubicBezTo>
                    <a:pt x="396954" y="416717"/>
                    <a:pt x="358140" y="419098"/>
                    <a:pt x="320040" y="434338"/>
                  </a:cubicBezTo>
                  <a:cubicBezTo>
                    <a:pt x="312420" y="437196"/>
                    <a:pt x="304800" y="435291"/>
                    <a:pt x="299085" y="429576"/>
                  </a:cubicBezTo>
                  <a:cubicBezTo>
                    <a:pt x="290512" y="420051"/>
                    <a:pt x="279082" y="417193"/>
                    <a:pt x="268605" y="422908"/>
                  </a:cubicBezTo>
                  <a:cubicBezTo>
                    <a:pt x="265747" y="423861"/>
                    <a:pt x="264795" y="434338"/>
                    <a:pt x="265747" y="440053"/>
                  </a:cubicBezTo>
                  <a:cubicBezTo>
                    <a:pt x="270510" y="457198"/>
                    <a:pt x="284797" y="454341"/>
                    <a:pt x="297180" y="454341"/>
                  </a:cubicBezTo>
                  <a:cubicBezTo>
                    <a:pt x="346710" y="454341"/>
                    <a:pt x="396240" y="454341"/>
                    <a:pt x="445770" y="454341"/>
                  </a:cubicBezTo>
                  <a:cubicBezTo>
                    <a:pt x="494347" y="454341"/>
                    <a:pt x="542925" y="454341"/>
                    <a:pt x="590550" y="456246"/>
                  </a:cubicBezTo>
                  <a:cubicBezTo>
                    <a:pt x="601027" y="456246"/>
                    <a:pt x="611505" y="456246"/>
                    <a:pt x="621030" y="454341"/>
                  </a:cubicBezTo>
                  <a:cubicBezTo>
                    <a:pt x="634365" y="451483"/>
                    <a:pt x="635317" y="441006"/>
                    <a:pt x="633412" y="430528"/>
                  </a:cubicBezTo>
                  <a:cubicBezTo>
                    <a:pt x="631507" y="419098"/>
                    <a:pt x="620077" y="418146"/>
                    <a:pt x="616267" y="421956"/>
                  </a:cubicBezTo>
                  <a:cubicBezTo>
                    <a:pt x="594360" y="441006"/>
                    <a:pt x="573405" y="421956"/>
                    <a:pt x="552450" y="422908"/>
                  </a:cubicBezTo>
                  <a:cubicBezTo>
                    <a:pt x="513874" y="423861"/>
                    <a:pt x="474821" y="419098"/>
                    <a:pt x="435888" y="417908"/>
                  </a:cubicBezTo>
                  <a:close/>
                  <a:moveTo>
                    <a:pt x="122872" y="364806"/>
                  </a:moveTo>
                  <a:cubicBezTo>
                    <a:pt x="122872" y="367664"/>
                    <a:pt x="121920" y="369569"/>
                    <a:pt x="122872" y="372426"/>
                  </a:cubicBezTo>
                  <a:cubicBezTo>
                    <a:pt x="340995" y="372426"/>
                    <a:pt x="560070" y="372426"/>
                    <a:pt x="778193" y="372426"/>
                  </a:cubicBezTo>
                  <a:cubicBezTo>
                    <a:pt x="778193" y="369569"/>
                    <a:pt x="778193" y="367664"/>
                    <a:pt x="778193" y="364806"/>
                  </a:cubicBezTo>
                  <a:cubicBezTo>
                    <a:pt x="559118" y="364806"/>
                    <a:pt x="340995" y="364806"/>
                    <a:pt x="122872" y="364806"/>
                  </a:cubicBezTo>
                  <a:close/>
                  <a:moveTo>
                    <a:pt x="123825" y="308609"/>
                  </a:moveTo>
                  <a:cubicBezTo>
                    <a:pt x="123825" y="310514"/>
                    <a:pt x="123825" y="312419"/>
                    <a:pt x="123825" y="314324"/>
                  </a:cubicBezTo>
                  <a:cubicBezTo>
                    <a:pt x="341947" y="314324"/>
                    <a:pt x="559118" y="314324"/>
                    <a:pt x="776288" y="314324"/>
                  </a:cubicBezTo>
                  <a:cubicBezTo>
                    <a:pt x="776288" y="312419"/>
                    <a:pt x="775335" y="310514"/>
                    <a:pt x="774382" y="308609"/>
                  </a:cubicBezTo>
                  <a:cubicBezTo>
                    <a:pt x="558165" y="308609"/>
                    <a:pt x="340995" y="308609"/>
                    <a:pt x="123825" y="308609"/>
                  </a:cubicBezTo>
                  <a:close/>
                  <a:moveTo>
                    <a:pt x="122872" y="248601"/>
                  </a:moveTo>
                  <a:cubicBezTo>
                    <a:pt x="122872" y="251458"/>
                    <a:pt x="122872" y="253364"/>
                    <a:pt x="121919" y="256221"/>
                  </a:cubicBezTo>
                  <a:cubicBezTo>
                    <a:pt x="340042" y="256221"/>
                    <a:pt x="558164" y="256221"/>
                    <a:pt x="776287" y="256221"/>
                  </a:cubicBezTo>
                  <a:cubicBezTo>
                    <a:pt x="776287" y="253364"/>
                    <a:pt x="776287" y="251458"/>
                    <a:pt x="776287" y="248601"/>
                  </a:cubicBezTo>
                  <a:cubicBezTo>
                    <a:pt x="559117" y="248601"/>
                    <a:pt x="340994" y="248601"/>
                    <a:pt x="122872" y="248601"/>
                  </a:cubicBezTo>
                  <a:close/>
                  <a:moveTo>
                    <a:pt x="125730" y="194309"/>
                  </a:moveTo>
                  <a:cubicBezTo>
                    <a:pt x="125730" y="196214"/>
                    <a:pt x="125730" y="198119"/>
                    <a:pt x="125730" y="200024"/>
                  </a:cubicBezTo>
                  <a:cubicBezTo>
                    <a:pt x="342900" y="200024"/>
                    <a:pt x="559118" y="200024"/>
                    <a:pt x="776287" y="200024"/>
                  </a:cubicBezTo>
                  <a:cubicBezTo>
                    <a:pt x="775335" y="198119"/>
                    <a:pt x="775335" y="196214"/>
                    <a:pt x="775335" y="194309"/>
                  </a:cubicBezTo>
                  <a:cubicBezTo>
                    <a:pt x="559118" y="194309"/>
                    <a:pt x="341947" y="194309"/>
                    <a:pt x="125730" y="194309"/>
                  </a:cubicBezTo>
                  <a:close/>
                  <a:moveTo>
                    <a:pt x="122872" y="135253"/>
                  </a:moveTo>
                  <a:cubicBezTo>
                    <a:pt x="122872" y="138111"/>
                    <a:pt x="122872" y="140016"/>
                    <a:pt x="122872" y="142873"/>
                  </a:cubicBezTo>
                  <a:cubicBezTo>
                    <a:pt x="340994" y="142873"/>
                    <a:pt x="559117" y="142873"/>
                    <a:pt x="777240" y="142873"/>
                  </a:cubicBezTo>
                  <a:cubicBezTo>
                    <a:pt x="777240" y="140016"/>
                    <a:pt x="777240" y="137158"/>
                    <a:pt x="777240" y="135253"/>
                  </a:cubicBezTo>
                  <a:cubicBezTo>
                    <a:pt x="559117" y="135253"/>
                    <a:pt x="340994" y="135253"/>
                    <a:pt x="122872" y="135253"/>
                  </a:cubicBezTo>
                  <a:close/>
                  <a:moveTo>
                    <a:pt x="76200" y="44766"/>
                  </a:moveTo>
                  <a:cubicBezTo>
                    <a:pt x="48578" y="44766"/>
                    <a:pt x="42862" y="52386"/>
                    <a:pt x="42862" y="79056"/>
                  </a:cubicBezTo>
                  <a:cubicBezTo>
                    <a:pt x="43815" y="209549"/>
                    <a:pt x="42862" y="339089"/>
                    <a:pt x="43815" y="469581"/>
                  </a:cubicBezTo>
                  <a:cubicBezTo>
                    <a:pt x="43815" y="481011"/>
                    <a:pt x="33337" y="501014"/>
                    <a:pt x="58103" y="501966"/>
                  </a:cubicBezTo>
                  <a:cubicBezTo>
                    <a:pt x="85725" y="502919"/>
                    <a:pt x="76200" y="481964"/>
                    <a:pt x="76200" y="469581"/>
                  </a:cubicBezTo>
                  <a:cubicBezTo>
                    <a:pt x="77153" y="357186"/>
                    <a:pt x="77153" y="244791"/>
                    <a:pt x="76200" y="132396"/>
                  </a:cubicBezTo>
                  <a:cubicBezTo>
                    <a:pt x="75247" y="100964"/>
                    <a:pt x="83820" y="86676"/>
                    <a:pt x="119062" y="87629"/>
                  </a:cubicBezTo>
                  <a:cubicBezTo>
                    <a:pt x="228600" y="90486"/>
                    <a:pt x="339090" y="88581"/>
                    <a:pt x="448628" y="88581"/>
                  </a:cubicBezTo>
                  <a:cubicBezTo>
                    <a:pt x="448628" y="87629"/>
                    <a:pt x="448628" y="87629"/>
                    <a:pt x="447675" y="87629"/>
                  </a:cubicBezTo>
                  <a:cubicBezTo>
                    <a:pt x="557212" y="87629"/>
                    <a:pt x="667703" y="88581"/>
                    <a:pt x="777240" y="86676"/>
                  </a:cubicBezTo>
                  <a:cubicBezTo>
                    <a:pt x="812482" y="86676"/>
                    <a:pt x="824865" y="98106"/>
                    <a:pt x="823912" y="133349"/>
                  </a:cubicBezTo>
                  <a:cubicBezTo>
                    <a:pt x="822007" y="246696"/>
                    <a:pt x="822960" y="360996"/>
                    <a:pt x="822960" y="474344"/>
                  </a:cubicBezTo>
                  <a:cubicBezTo>
                    <a:pt x="822960" y="484821"/>
                    <a:pt x="816293" y="501014"/>
                    <a:pt x="838200" y="501966"/>
                  </a:cubicBezTo>
                  <a:cubicBezTo>
                    <a:pt x="863918" y="502919"/>
                    <a:pt x="856297" y="485774"/>
                    <a:pt x="856297" y="473391"/>
                  </a:cubicBezTo>
                  <a:cubicBezTo>
                    <a:pt x="857250" y="341946"/>
                    <a:pt x="856297" y="210501"/>
                    <a:pt x="857250" y="79056"/>
                  </a:cubicBezTo>
                  <a:cubicBezTo>
                    <a:pt x="857250" y="52386"/>
                    <a:pt x="849630" y="44766"/>
                    <a:pt x="822960" y="44766"/>
                  </a:cubicBezTo>
                  <a:cubicBezTo>
                    <a:pt x="574357" y="45719"/>
                    <a:pt x="324803" y="45719"/>
                    <a:pt x="76200" y="44766"/>
                  </a:cubicBezTo>
                  <a:close/>
                  <a:moveTo>
                    <a:pt x="39053" y="0"/>
                  </a:moveTo>
                  <a:cubicBezTo>
                    <a:pt x="176213" y="1905"/>
                    <a:pt x="314325" y="953"/>
                    <a:pt x="452438" y="953"/>
                  </a:cubicBezTo>
                  <a:cubicBezTo>
                    <a:pt x="587693" y="953"/>
                    <a:pt x="722947" y="1905"/>
                    <a:pt x="858203" y="0"/>
                  </a:cubicBezTo>
                  <a:cubicBezTo>
                    <a:pt x="889635" y="0"/>
                    <a:pt x="902018" y="9525"/>
                    <a:pt x="902018" y="41910"/>
                  </a:cubicBezTo>
                  <a:cubicBezTo>
                    <a:pt x="901065" y="196215"/>
                    <a:pt x="901065" y="350520"/>
                    <a:pt x="902018" y="505778"/>
                  </a:cubicBezTo>
                  <a:cubicBezTo>
                    <a:pt x="902018" y="533400"/>
                    <a:pt x="892493" y="544830"/>
                    <a:pt x="863918" y="543878"/>
                  </a:cubicBezTo>
                  <a:cubicBezTo>
                    <a:pt x="766763" y="541972"/>
                    <a:pt x="779145" y="554355"/>
                    <a:pt x="781050" y="464820"/>
                  </a:cubicBezTo>
                  <a:cubicBezTo>
                    <a:pt x="782003" y="428625"/>
                    <a:pt x="773430" y="415290"/>
                    <a:pt x="735330" y="419100"/>
                  </a:cubicBezTo>
                  <a:cubicBezTo>
                    <a:pt x="704850" y="421957"/>
                    <a:pt x="680085" y="416242"/>
                    <a:pt x="673418" y="460057"/>
                  </a:cubicBezTo>
                  <a:cubicBezTo>
                    <a:pt x="668655" y="492442"/>
                    <a:pt x="616268" y="528638"/>
                    <a:pt x="571500" y="511492"/>
                  </a:cubicBezTo>
                  <a:cubicBezTo>
                    <a:pt x="523875" y="492442"/>
                    <a:pt x="476250" y="501015"/>
                    <a:pt x="429578" y="499110"/>
                  </a:cubicBezTo>
                  <a:cubicBezTo>
                    <a:pt x="397193" y="498157"/>
                    <a:pt x="365760" y="496253"/>
                    <a:pt x="333375" y="510540"/>
                  </a:cubicBezTo>
                  <a:cubicBezTo>
                    <a:pt x="288607" y="530542"/>
                    <a:pt x="229553" y="491490"/>
                    <a:pt x="221932" y="441960"/>
                  </a:cubicBezTo>
                  <a:cubicBezTo>
                    <a:pt x="219075" y="422910"/>
                    <a:pt x="212407" y="420053"/>
                    <a:pt x="196215" y="419100"/>
                  </a:cubicBezTo>
                  <a:cubicBezTo>
                    <a:pt x="120968" y="416242"/>
                    <a:pt x="121920" y="416242"/>
                    <a:pt x="120968" y="487680"/>
                  </a:cubicBezTo>
                  <a:cubicBezTo>
                    <a:pt x="120968" y="505778"/>
                    <a:pt x="131445" y="533400"/>
                    <a:pt x="109538" y="539115"/>
                  </a:cubicBezTo>
                  <a:cubicBezTo>
                    <a:pt x="78105" y="548640"/>
                    <a:pt x="43815" y="547688"/>
                    <a:pt x="11430" y="539115"/>
                  </a:cubicBezTo>
                  <a:cubicBezTo>
                    <a:pt x="0" y="536257"/>
                    <a:pt x="0" y="521017"/>
                    <a:pt x="0" y="508635"/>
                  </a:cubicBezTo>
                  <a:cubicBezTo>
                    <a:pt x="0" y="351472"/>
                    <a:pt x="0" y="194310"/>
                    <a:pt x="0" y="37147"/>
                  </a:cubicBezTo>
                  <a:cubicBezTo>
                    <a:pt x="0" y="8572"/>
                    <a:pt x="11430" y="0"/>
                    <a:pt x="3905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53" name="Freeform: Shape 55">
              <a:extLst>
                <a:ext uri="{FF2B5EF4-FFF2-40B4-BE49-F238E27FC236}">
                  <a16:creationId xmlns:a16="http://schemas.microsoft.com/office/drawing/2014/main" id="{1FE95832-9417-A2CF-6132-B09BB873FAAB}"/>
                </a:ext>
              </a:extLst>
            </p:cNvPr>
            <p:cNvSpPr/>
            <p:nvPr/>
          </p:nvSpPr>
          <p:spPr>
            <a:xfrm>
              <a:off x="6392877" y="4306699"/>
              <a:ext cx="491858" cy="346226"/>
            </a:xfrm>
            <a:custGeom>
              <a:avLst/>
              <a:gdLst>
                <a:gd name="connsiteX0" fmla="*/ 88702 w 977027"/>
                <a:gd name="connsiteY0" fmla="*/ 5496 h 687744"/>
                <a:gd name="connsiteX1" fmla="*/ 123587 w 977027"/>
                <a:gd name="connsiteY1" fmla="*/ 27642 h 687744"/>
                <a:gd name="connsiteX2" fmla="*/ 139779 w 977027"/>
                <a:gd name="connsiteY2" fmla="*/ 84792 h 687744"/>
                <a:gd name="connsiteX3" fmla="*/ 138827 w 977027"/>
                <a:gd name="connsiteY3" fmla="*/ 608667 h 687744"/>
                <a:gd name="connsiteX4" fmla="*/ 72152 w 977027"/>
                <a:gd name="connsiteY4" fmla="*/ 685819 h 687744"/>
                <a:gd name="connsiteX5" fmla="*/ 714 w 977027"/>
                <a:gd name="connsiteY5" fmla="*/ 606762 h 687744"/>
                <a:gd name="connsiteX6" fmla="*/ 714 w 977027"/>
                <a:gd name="connsiteY6" fmla="*/ 75267 h 687744"/>
                <a:gd name="connsiteX7" fmla="*/ 47387 w 977027"/>
                <a:gd name="connsiteY7" fmla="*/ 7639 h 687744"/>
                <a:gd name="connsiteX8" fmla="*/ 88702 w 977027"/>
                <a:gd name="connsiteY8" fmla="*/ 5496 h 687744"/>
                <a:gd name="connsiteX9" fmla="*/ 565547 w 977027"/>
                <a:gd name="connsiteY9" fmla="*/ 972 h 687744"/>
                <a:gd name="connsiteX10" fmla="*/ 639842 w 977027"/>
                <a:gd name="connsiteY10" fmla="*/ 81935 h 687744"/>
                <a:gd name="connsiteX11" fmla="*/ 639842 w 977027"/>
                <a:gd name="connsiteY11" fmla="*/ 112415 h 687744"/>
                <a:gd name="connsiteX12" fmla="*/ 638889 w 977027"/>
                <a:gd name="connsiteY12" fmla="*/ 606762 h 687744"/>
                <a:gd name="connsiteX13" fmla="*/ 568404 w 977027"/>
                <a:gd name="connsiteY13" fmla="*/ 687725 h 687744"/>
                <a:gd name="connsiteX14" fmla="*/ 497919 w 977027"/>
                <a:gd name="connsiteY14" fmla="*/ 608667 h 687744"/>
                <a:gd name="connsiteX15" fmla="*/ 497919 w 977027"/>
                <a:gd name="connsiteY15" fmla="*/ 82887 h 687744"/>
                <a:gd name="connsiteX16" fmla="*/ 565547 w 977027"/>
                <a:gd name="connsiteY16" fmla="*/ 972 h 687744"/>
                <a:gd name="connsiteX17" fmla="*/ 399812 w 977027"/>
                <a:gd name="connsiteY17" fmla="*/ 972 h 687744"/>
                <a:gd name="connsiteX18" fmla="*/ 472202 w 977027"/>
                <a:gd name="connsiteY18" fmla="*/ 82887 h 687744"/>
                <a:gd name="connsiteX19" fmla="*/ 472202 w 977027"/>
                <a:gd name="connsiteY19" fmla="*/ 603905 h 687744"/>
                <a:gd name="connsiteX20" fmla="*/ 400764 w 977027"/>
                <a:gd name="connsiteY20" fmla="*/ 685820 h 687744"/>
                <a:gd name="connsiteX21" fmla="*/ 334089 w 977027"/>
                <a:gd name="connsiteY21" fmla="*/ 603905 h 687744"/>
                <a:gd name="connsiteX22" fmla="*/ 334089 w 977027"/>
                <a:gd name="connsiteY22" fmla="*/ 82887 h 687744"/>
                <a:gd name="connsiteX23" fmla="*/ 399812 w 977027"/>
                <a:gd name="connsiteY23" fmla="*/ 972 h 687744"/>
                <a:gd name="connsiteX24" fmla="*/ 897017 w 977027"/>
                <a:gd name="connsiteY24" fmla="*/ 20 h 687744"/>
                <a:gd name="connsiteX25" fmla="*/ 977027 w 977027"/>
                <a:gd name="connsiteY25" fmla="*/ 80030 h 687744"/>
                <a:gd name="connsiteX26" fmla="*/ 897017 w 977027"/>
                <a:gd name="connsiteY26" fmla="*/ 160040 h 687744"/>
                <a:gd name="connsiteX27" fmla="*/ 817007 w 977027"/>
                <a:gd name="connsiteY27" fmla="*/ 80030 h 687744"/>
                <a:gd name="connsiteX28" fmla="*/ 897017 w 977027"/>
                <a:gd name="connsiteY28" fmla="*/ 20 h 687744"/>
                <a:gd name="connsiteX29" fmla="*/ 735092 w 977027"/>
                <a:gd name="connsiteY29" fmla="*/ 20 h 687744"/>
                <a:gd name="connsiteX30" fmla="*/ 803672 w 977027"/>
                <a:gd name="connsiteY30" fmla="*/ 80983 h 687744"/>
                <a:gd name="connsiteX31" fmla="*/ 802719 w 977027"/>
                <a:gd name="connsiteY31" fmla="*/ 606762 h 687744"/>
                <a:gd name="connsiteX32" fmla="*/ 734139 w 977027"/>
                <a:gd name="connsiteY32" fmla="*/ 685820 h 687744"/>
                <a:gd name="connsiteX33" fmla="*/ 665559 w 977027"/>
                <a:gd name="connsiteY33" fmla="*/ 604858 h 687744"/>
                <a:gd name="connsiteX34" fmla="*/ 665559 w 977027"/>
                <a:gd name="connsiteY34" fmla="*/ 80030 h 687744"/>
                <a:gd name="connsiteX35" fmla="*/ 735092 w 977027"/>
                <a:gd name="connsiteY35" fmla="*/ 20 h 687744"/>
                <a:gd name="connsiteX36" fmla="*/ 238840 w 977027"/>
                <a:gd name="connsiteY36" fmla="*/ 19 h 687744"/>
                <a:gd name="connsiteX37" fmla="*/ 305515 w 977027"/>
                <a:gd name="connsiteY37" fmla="*/ 81934 h 687744"/>
                <a:gd name="connsiteX38" fmla="*/ 305515 w 977027"/>
                <a:gd name="connsiteY38" fmla="*/ 606762 h 687744"/>
                <a:gd name="connsiteX39" fmla="*/ 236935 w 977027"/>
                <a:gd name="connsiteY39" fmla="*/ 686772 h 687744"/>
                <a:gd name="connsiteX40" fmla="*/ 167402 w 977027"/>
                <a:gd name="connsiteY40" fmla="*/ 606762 h 687744"/>
                <a:gd name="connsiteX41" fmla="*/ 167402 w 977027"/>
                <a:gd name="connsiteY41" fmla="*/ 81934 h 687744"/>
                <a:gd name="connsiteX42" fmla="*/ 238840 w 977027"/>
                <a:gd name="connsiteY42" fmla="*/ 19 h 68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77027" h="687744">
                  <a:moveTo>
                    <a:pt x="88702" y="5496"/>
                  </a:moveTo>
                  <a:cubicBezTo>
                    <a:pt x="101441" y="8830"/>
                    <a:pt x="113110" y="16212"/>
                    <a:pt x="123587" y="27642"/>
                  </a:cubicBezTo>
                  <a:cubicBezTo>
                    <a:pt x="138827" y="43834"/>
                    <a:pt x="139779" y="64789"/>
                    <a:pt x="139779" y="84792"/>
                  </a:cubicBezTo>
                  <a:cubicBezTo>
                    <a:pt x="140732" y="172422"/>
                    <a:pt x="139779" y="521989"/>
                    <a:pt x="138827" y="608667"/>
                  </a:cubicBezTo>
                  <a:cubicBezTo>
                    <a:pt x="137874" y="654387"/>
                    <a:pt x="108347" y="685819"/>
                    <a:pt x="72152" y="685819"/>
                  </a:cubicBezTo>
                  <a:cubicBezTo>
                    <a:pt x="34052" y="685819"/>
                    <a:pt x="1667" y="651529"/>
                    <a:pt x="714" y="606762"/>
                  </a:cubicBezTo>
                  <a:cubicBezTo>
                    <a:pt x="-238" y="486747"/>
                    <a:pt x="-238" y="132417"/>
                    <a:pt x="714" y="75267"/>
                  </a:cubicBezTo>
                  <a:cubicBezTo>
                    <a:pt x="1667" y="43834"/>
                    <a:pt x="15954" y="18117"/>
                    <a:pt x="47387" y="7639"/>
                  </a:cubicBezTo>
                  <a:cubicBezTo>
                    <a:pt x="62151" y="2877"/>
                    <a:pt x="75962" y="2162"/>
                    <a:pt x="88702" y="5496"/>
                  </a:cubicBezTo>
                  <a:close/>
                  <a:moveTo>
                    <a:pt x="565547" y="972"/>
                  </a:moveTo>
                  <a:cubicBezTo>
                    <a:pt x="607457" y="20"/>
                    <a:pt x="636032" y="31452"/>
                    <a:pt x="639842" y="81935"/>
                  </a:cubicBezTo>
                  <a:cubicBezTo>
                    <a:pt x="640794" y="92412"/>
                    <a:pt x="639842" y="101937"/>
                    <a:pt x="639842" y="112415"/>
                  </a:cubicBezTo>
                  <a:cubicBezTo>
                    <a:pt x="639842" y="250527"/>
                    <a:pt x="639842" y="580092"/>
                    <a:pt x="638889" y="606762"/>
                  </a:cubicBezTo>
                  <a:cubicBezTo>
                    <a:pt x="636984" y="653435"/>
                    <a:pt x="607457" y="686772"/>
                    <a:pt x="568404" y="687725"/>
                  </a:cubicBezTo>
                  <a:cubicBezTo>
                    <a:pt x="529352" y="688677"/>
                    <a:pt x="498872" y="655340"/>
                    <a:pt x="497919" y="608667"/>
                  </a:cubicBezTo>
                  <a:cubicBezTo>
                    <a:pt x="496967" y="519132"/>
                    <a:pt x="496967" y="169565"/>
                    <a:pt x="497919" y="82887"/>
                  </a:cubicBezTo>
                  <a:cubicBezTo>
                    <a:pt x="498872" y="33357"/>
                    <a:pt x="526494" y="1925"/>
                    <a:pt x="565547" y="972"/>
                  </a:cubicBezTo>
                  <a:close/>
                  <a:moveTo>
                    <a:pt x="399812" y="972"/>
                  </a:moveTo>
                  <a:cubicBezTo>
                    <a:pt x="438864" y="20"/>
                    <a:pt x="472202" y="36215"/>
                    <a:pt x="472202" y="82887"/>
                  </a:cubicBezTo>
                  <a:cubicBezTo>
                    <a:pt x="472202" y="256243"/>
                    <a:pt x="472202" y="430550"/>
                    <a:pt x="472202" y="603905"/>
                  </a:cubicBezTo>
                  <a:cubicBezTo>
                    <a:pt x="472202" y="652483"/>
                    <a:pt x="440769" y="687725"/>
                    <a:pt x="400764" y="685820"/>
                  </a:cubicBezTo>
                  <a:cubicBezTo>
                    <a:pt x="360759" y="684868"/>
                    <a:pt x="334089" y="653435"/>
                    <a:pt x="334089" y="603905"/>
                  </a:cubicBezTo>
                  <a:cubicBezTo>
                    <a:pt x="334089" y="517227"/>
                    <a:pt x="334089" y="169565"/>
                    <a:pt x="334089" y="82887"/>
                  </a:cubicBezTo>
                  <a:cubicBezTo>
                    <a:pt x="334089" y="33358"/>
                    <a:pt x="359807" y="1925"/>
                    <a:pt x="399812" y="972"/>
                  </a:cubicBezTo>
                  <a:close/>
                  <a:moveTo>
                    <a:pt x="897017" y="20"/>
                  </a:moveTo>
                  <a:cubicBezTo>
                    <a:pt x="941205" y="20"/>
                    <a:pt x="977027" y="35842"/>
                    <a:pt x="977027" y="80030"/>
                  </a:cubicBezTo>
                  <a:cubicBezTo>
                    <a:pt x="977027" y="124218"/>
                    <a:pt x="941205" y="160040"/>
                    <a:pt x="897017" y="160040"/>
                  </a:cubicBezTo>
                  <a:cubicBezTo>
                    <a:pt x="852829" y="160040"/>
                    <a:pt x="817007" y="124218"/>
                    <a:pt x="817007" y="80030"/>
                  </a:cubicBezTo>
                  <a:cubicBezTo>
                    <a:pt x="817007" y="35842"/>
                    <a:pt x="852829" y="20"/>
                    <a:pt x="897017" y="20"/>
                  </a:cubicBezTo>
                  <a:close/>
                  <a:moveTo>
                    <a:pt x="735092" y="20"/>
                  </a:moveTo>
                  <a:cubicBezTo>
                    <a:pt x="774144" y="20"/>
                    <a:pt x="802719" y="32405"/>
                    <a:pt x="803672" y="80983"/>
                  </a:cubicBezTo>
                  <a:cubicBezTo>
                    <a:pt x="804624" y="169565"/>
                    <a:pt x="803672" y="519133"/>
                    <a:pt x="802719" y="606762"/>
                  </a:cubicBezTo>
                  <a:cubicBezTo>
                    <a:pt x="802719" y="654387"/>
                    <a:pt x="773192" y="686772"/>
                    <a:pt x="734139" y="685820"/>
                  </a:cubicBezTo>
                  <a:cubicBezTo>
                    <a:pt x="694134" y="684867"/>
                    <a:pt x="665559" y="652483"/>
                    <a:pt x="665559" y="604858"/>
                  </a:cubicBezTo>
                  <a:cubicBezTo>
                    <a:pt x="664607" y="429597"/>
                    <a:pt x="665559" y="255290"/>
                    <a:pt x="665559" y="80030"/>
                  </a:cubicBezTo>
                  <a:cubicBezTo>
                    <a:pt x="665559" y="32405"/>
                    <a:pt x="695087" y="972"/>
                    <a:pt x="735092" y="20"/>
                  </a:cubicBezTo>
                  <a:close/>
                  <a:moveTo>
                    <a:pt x="238840" y="19"/>
                  </a:moveTo>
                  <a:cubicBezTo>
                    <a:pt x="279797" y="972"/>
                    <a:pt x="305515" y="32404"/>
                    <a:pt x="305515" y="81934"/>
                  </a:cubicBezTo>
                  <a:cubicBezTo>
                    <a:pt x="305515" y="168612"/>
                    <a:pt x="305515" y="518179"/>
                    <a:pt x="305515" y="606762"/>
                  </a:cubicBezTo>
                  <a:cubicBezTo>
                    <a:pt x="305515" y="655339"/>
                    <a:pt x="277892" y="686772"/>
                    <a:pt x="236935" y="686772"/>
                  </a:cubicBezTo>
                  <a:cubicBezTo>
                    <a:pt x="196930" y="686772"/>
                    <a:pt x="167402" y="654387"/>
                    <a:pt x="167402" y="606762"/>
                  </a:cubicBezTo>
                  <a:cubicBezTo>
                    <a:pt x="167402" y="431502"/>
                    <a:pt x="167402" y="257194"/>
                    <a:pt x="167402" y="81934"/>
                  </a:cubicBezTo>
                  <a:cubicBezTo>
                    <a:pt x="167402" y="33357"/>
                    <a:pt x="197882" y="-933"/>
                    <a:pt x="238840" y="1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54" name="Freeform: Shape 56">
              <a:extLst>
                <a:ext uri="{FF2B5EF4-FFF2-40B4-BE49-F238E27FC236}">
                  <a16:creationId xmlns:a16="http://schemas.microsoft.com/office/drawing/2014/main" id="{A30C696A-0377-AFA4-0922-F7E70370F77C}"/>
                </a:ext>
              </a:extLst>
            </p:cNvPr>
            <p:cNvSpPr/>
            <p:nvPr/>
          </p:nvSpPr>
          <p:spPr>
            <a:xfrm>
              <a:off x="6392877" y="3231753"/>
              <a:ext cx="510886" cy="465012"/>
            </a:xfrm>
            <a:custGeom>
              <a:avLst/>
              <a:gdLst>
                <a:gd name="connsiteX0" fmla="*/ 128588 w 952499"/>
                <a:gd name="connsiteY0" fmla="*/ 130690 h 866972"/>
                <a:gd name="connsiteX1" fmla="*/ 139065 w 952499"/>
                <a:gd name="connsiteY1" fmla="*/ 135452 h 866972"/>
                <a:gd name="connsiteX2" fmla="*/ 804863 w 952499"/>
                <a:gd name="connsiteY2" fmla="*/ 260230 h 866972"/>
                <a:gd name="connsiteX3" fmla="*/ 834390 w 952499"/>
                <a:gd name="connsiteY3" fmla="*/ 305950 h 866972"/>
                <a:gd name="connsiteX4" fmla="*/ 821055 w 952499"/>
                <a:gd name="connsiteY4" fmla="*/ 369767 h 866972"/>
                <a:gd name="connsiteX5" fmla="*/ 781050 w 952499"/>
                <a:gd name="connsiteY5" fmla="*/ 396437 h 866972"/>
                <a:gd name="connsiteX6" fmla="*/ 495300 w 952499"/>
                <a:gd name="connsiteY6" fmla="*/ 341192 h 866972"/>
                <a:gd name="connsiteX7" fmla="*/ 460057 w 952499"/>
                <a:gd name="connsiteY7" fmla="*/ 368815 h 866972"/>
                <a:gd name="connsiteX8" fmla="*/ 483870 w 952499"/>
                <a:gd name="connsiteY8" fmla="*/ 441205 h 866972"/>
                <a:gd name="connsiteX9" fmla="*/ 489585 w 952499"/>
                <a:gd name="connsiteY9" fmla="*/ 520262 h 866972"/>
                <a:gd name="connsiteX10" fmla="*/ 420053 w 952499"/>
                <a:gd name="connsiteY10" fmla="*/ 557410 h 866972"/>
                <a:gd name="connsiteX11" fmla="*/ 360997 w 952499"/>
                <a:gd name="connsiteY11" fmla="*/ 573602 h 866972"/>
                <a:gd name="connsiteX12" fmla="*/ 118110 w 952499"/>
                <a:gd name="connsiteY12" fmla="*/ 726002 h 866972"/>
                <a:gd name="connsiteX13" fmla="*/ 59055 w 952499"/>
                <a:gd name="connsiteY13" fmla="*/ 834588 h 866972"/>
                <a:gd name="connsiteX14" fmla="*/ 27622 w 952499"/>
                <a:gd name="connsiteY14" fmla="*/ 866972 h 866972"/>
                <a:gd name="connsiteX15" fmla="*/ 0 w 952499"/>
                <a:gd name="connsiteY15" fmla="*/ 837445 h 866972"/>
                <a:gd name="connsiteX16" fmla="*/ 0 w 952499"/>
                <a:gd name="connsiteY16" fmla="*/ 604082 h 866972"/>
                <a:gd name="connsiteX17" fmla="*/ 30480 w 952499"/>
                <a:gd name="connsiteY17" fmla="*/ 572650 h 866972"/>
                <a:gd name="connsiteX18" fmla="*/ 60007 w 952499"/>
                <a:gd name="connsiteY18" fmla="*/ 605035 h 866972"/>
                <a:gd name="connsiteX19" fmla="*/ 60007 w 952499"/>
                <a:gd name="connsiteY19" fmla="*/ 665042 h 866972"/>
                <a:gd name="connsiteX20" fmla="*/ 161925 w 952499"/>
                <a:gd name="connsiteY20" fmla="*/ 605987 h 866972"/>
                <a:gd name="connsiteX21" fmla="*/ 291465 w 952499"/>
                <a:gd name="connsiteY21" fmla="*/ 525025 h 866972"/>
                <a:gd name="connsiteX22" fmla="*/ 384810 w 952499"/>
                <a:gd name="connsiteY22" fmla="*/ 350717 h 866972"/>
                <a:gd name="connsiteX23" fmla="*/ 352425 w 952499"/>
                <a:gd name="connsiteY23" fmla="*/ 313570 h 866972"/>
                <a:gd name="connsiteX24" fmla="*/ 111442 w 952499"/>
                <a:gd name="connsiteY24" fmla="*/ 269755 h 866972"/>
                <a:gd name="connsiteX25" fmla="*/ 88582 w 952499"/>
                <a:gd name="connsiteY25" fmla="*/ 234512 h 866972"/>
                <a:gd name="connsiteX26" fmla="*/ 103822 w 952499"/>
                <a:gd name="connsiteY26" fmla="*/ 151645 h 866972"/>
                <a:gd name="connsiteX27" fmla="*/ 128588 w 952499"/>
                <a:gd name="connsiteY27" fmla="*/ 130690 h 866972"/>
                <a:gd name="connsiteX28" fmla="*/ 166136 w 952499"/>
                <a:gd name="connsiteY28" fmla="*/ 302 h 866972"/>
                <a:gd name="connsiteX29" fmla="*/ 219074 w 952499"/>
                <a:gd name="connsiteY29" fmla="*/ 8770 h 866972"/>
                <a:gd name="connsiteX30" fmla="*/ 918209 w 952499"/>
                <a:gd name="connsiteY30" fmla="*/ 140215 h 866972"/>
                <a:gd name="connsiteX31" fmla="*/ 952499 w 952499"/>
                <a:gd name="connsiteY31" fmla="*/ 149740 h 866972"/>
                <a:gd name="connsiteX32" fmla="*/ 850582 w 952499"/>
                <a:gd name="connsiteY32" fmla="*/ 246895 h 866972"/>
                <a:gd name="connsiteX33" fmla="*/ 809624 w 952499"/>
                <a:gd name="connsiteY33" fmla="*/ 248800 h 866972"/>
                <a:gd name="connsiteX34" fmla="*/ 144779 w 952499"/>
                <a:gd name="connsiteY34" fmla="*/ 124022 h 866972"/>
                <a:gd name="connsiteX35" fmla="*/ 114299 w 952499"/>
                <a:gd name="connsiteY35" fmla="*/ 84017 h 866972"/>
                <a:gd name="connsiteX36" fmla="*/ 166136 w 952499"/>
                <a:gd name="connsiteY36" fmla="*/ 302 h 86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52499" h="866972">
                  <a:moveTo>
                    <a:pt x="128588" y="130690"/>
                  </a:moveTo>
                  <a:cubicBezTo>
                    <a:pt x="132397" y="132595"/>
                    <a:pt x="135255" y="134500"/>
                    <a:pt x="139065" y="135452"/>
                  </a:cubicBezTo>
                  <a:cubicBezTo>
                    <a:pt x="360997" y="178315"/>
                    <a:pt x="582930" y="221177"/>
                    <a:pt x="804863" y="260230"/>
                  </a:cubicBezTo>
                  <a:cubicBezTo>
                    <a:pt x="842010" y="266897"/>
                    <a:pt x="838200" y="283090"/>
                    <a:pt x="834390" y="305950"/>
                  </a:cubicBezTo>
                  <a:cubicBezTo>
                    <a:pt x="829628" y="327857"/>
                    <a:pt x="822007" y="348812"/>
                    <a:pt x="821055" y="369767"/>
                  </a:cubicBezTo>
                  <a:cubicBezTo>
                    <a:pt x="820103" y="400247"/>
                    <a:pt x="803910" y="401200"/>
                    <a:pt x="781050" y="396437"/>
                  </a:cubicBezTo>
                  <a:cubicBezTo>
                    <a:pt x="685800" y="377387"/>
                    <a:pt x="589597" y="361195"/>
                    <a:pt x="495300" y="341192"/>
                  </a:cubicBezTo>
                  <a:cubicBezTo>
                    <a:pt x="467678" y="335477"/>
                    <a:pt x="458153" y="339287"/>
                    <a:pt x="460057" y="368815"/>
                  </a:cubicBezTo>
                  <a:cubicBezTo>
                    <a:pt x="461963" y="395485"/>
                    <a:pt x="461963" y="419297"/>
                    <a:pt x="483870" y="441205"/>
                  </a:cubicBezTo>
                  <a:cubicBezTo>
                    <a:pt x="505778" y="463112"/>
                    <a:pt x="503872" y="493592"/>
                    <a:pt x="489585" y="520262"/>
                  </a:cubicBezTo>
                  <a:cubicBezTo>
                    <a:pt x="475297" y="547885"/>
                    <a:pt x="449580" y="563125"/>
                    <a:pt x="420053" y="557410"/>
                  </a:cubicBezTo>
                  <a:cubicBezTo>
                    <a:pt x="395288" y="552647"/>
                    <a:pt x="379095" y="562172"/>
                    <a:pt x="360997" y="573602"/>
                  </a:cubicBezTo>
                  <a:cubicBezTo>
                    <a:pt x="280035" y="625037"/>
                    <a:pt x="200978" y="679330"/>
                    <a:pt x="118110" y="726002"/>
                  </a:cubicBezTo>
                  <a:cubicBezTo>
                    <a:pt x="72390" y="751720"/>
                    <a:pt x="48578" y="781247"/>
                    <a:pt x="59055" y="834588"/>
                  </a:cubicBezTo>
                  <a:cubicBezTo>
                    <a:pt x="63817" y="858400"/>
                    <a:pt x="53340" y="866972"/>
                    <a:pt x="27622" y="866972"/>
                  </a:cubicBezTo>
                  <a:cubicBezTo>
                    <a:pt x="4763" y="866972"/>
                    <a:pt x="0" y="857447"/>
                    <a:pt x="0" y="837445"/>
                  </a:cubicBezTo>
                  <a:cubicBezTo>
                    <a:pt x="953" y="760292"/>
                    <a:pt x="953" y="682188"/>
                    <a:pt x="0" y="604082"/>
                  </a:cubicBezTo>
                  <a:cubicBezTo>
                    <a:pt x="0" y="581222"/>
                    <a:pt x="6667" y="572650"/>
                    <a:pt x="30480" y="572650"/>
                  </a:cubicBezTo>
                  <a:cubicBezTo>
                    <a:pt x="55245" y="572650"/>
                    <a:pt x="61913" y="583127"/>
                    <a:pt x="60007" y="605035"/>
                  </a:cubicBezTo>
                  <a:cubicBezTo>
                    <a:pt x="59055" y="624085"/>
                    <a:pt x="60007" y="642182"/>
                    <a:pt x="60007" y="665042"/>
                  </a:cubicBezTo>
                  <a:cubicBezTo>
                    <a:pt x="100013" y="649802"/>
                    <a:pt x="129540" y="625037"/>
                    <a:pt x="161925" y="605987"/>
                  </a:cubicBezTo>
                  <a:cubicBezTo>
                    <a:pt x="205740" y="580270"/>
                    <a:pt x="246697" y="549790"/>
                    <a:pt x="291465" y="525025"/>
                  </a:cubicBezTo>
                  <a:cubicBezTo>
                    <a:pt x="361950" y="485972"/>
                    <a:pt x="387667" y="427870"/>
                    <a:pt x="384810" y="350717"/>
                  </a:cubicBezTo>
                  <a:cubicBezTo>
                    <a:pt x="383857" y="325952"/>
                    <a:pt x="375285" y="317380"/>
                    <a:pt x="352425" y="313570"/>
                  </a:cubicBezTo>
                  <a:cubicBezTo>
                    <a:pt x="271463" y="300235"/>
                    <a:pt x="191453" y="283090"/>
                    <a:pt x="111442" y="269755"/>
                  </a:cubicBezTo>
                  <a:cubicBezTo>
                    <a:pt x="86678" y="265945"/>
                    <a:pt x="81915" y="257372"/>
                    <a:pt x="88582" y="234512"/>
                  </a:cubicBezTo>
                  <a:cubicBezTo>
                    <a:pt x="95250" y="206890"/>
                    <a:pt x="99060" y="179267"/>
                    <a:pt x="103822" y="151645"/>
                  </a:cubicBezTo>
                  <a:cubicBezTo>
                    <a:pt x="106680" y="137357"/>
                    <a:pt x="112395" y="127832"/>
                    <a:pt x="128588" y="130690"/>
                  </a:cubicBezTo>
                  <a:close/>
                  <a:moveTo>
                    <a:pt x="166136" y="302"/>
                  </a:moveTo>
                  <a:cubicBezTo>
                    <a:pt x="179129" y="1269"/>
                    <a:pt x="196214" y="4484"/>
                    <a:pt x="219074" y="8770"/>
                  </a:cubicBezTo>
                  <a:cubicBezTo>
                    <a:pt x="452437" y="52585"/>
                    <a:pt x="684847" y="96400"/>
                    <a:pt x="918209" y="140215"/>
                  </a:cubicBezTo>
                  <a:cubicBezTo>
                    <a:pt x="926782" y="141167"/>
                    <a:pt x="935354" y="144977"/>
                    <a:pt x="952499" y="149740"/>
                  </a:cubicBezTo>
                  <a:cubicBezTo>
                    <a:pt x="916304" y="184030"/>
                    <a:pt x="882967" y="215462"/>
                    <a:pt x="850582" y="246895"/>
                  </a:cubicBezTo>
                  <a:cubicBezTo>
                    <a:pt x="837247" y="254515"/>
                    <a:pt x="823912" y="251657"/>
                    <a:pt x="809624" y="248800"/>
                  </a:cubicBezTo>
                  <a:cubicBezTo>
                    <a:pt x="587692" y="206890"/>
                    <a:pt x="366712" y="165932"/>
                    <a:pt x="144779" y="124022"/>
                  </a:cubicBezTo>
                  <a:cubicBezTo>
                    <a:pt x="114299" y="125927"/>
                    <a:pt x="109537" y="111640"/>
                    <a:pt x="114299" y="84017"/>
                  </a:cubicBezTo>
                  <a:cubicBezTo>
                    <a:pt x="125015" y="14723"/>
                    <a:pt x="127158" y="-2601"/>
                    <a:pt x="166136" y="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55" name="Freeform: Shape 57">
              <a:extLst>
                <a:ext uri="{FF2B5EF4-FFF2-40B4-BE49-F238E27FC236}">
                  <a16:creationId xmlns:a16="http://schemas.microsoft.com/office/drawing/2014/main" id="{75090195-965B-2052-2F39-27C9A8472D1D}"/>
                </a:ext>
              </a:extLst>
            </p:cNvPr>
            <p:cNvSpPr/>
            <p:nvPr/>
          </p:nvSpPr>
          <p:spPr>
            <a:xfrm>
              <a:off x="5432034" y="3210636"/>
              <a:ext cx="400024" cy="513951"/>
            </a:xfrm>
            <a:custGeom>
              <a:avLst/>
              <a:gdLst>
                <a:gd name="connsiteX0" fmla="*/ 114301 w 745808"/>
                <a:gd name="connsiteY0" fmla="*/ 605789 h 958215"/>
                <a:gd name="connsiteX1" fmla="*/ 88583 w 745808"/>
                <a:gd name="connsiteY1" fmla="*/ 632459 h 958215"/>
                <a:gd name="connsiteX2" fmla="*/ 88583 w 745808"/>
                <a:gd name="connsiteY2" fmla="*/ 735329 h 958215"/>
                <a:gd name="connsiteX3" fmla="*/ 87631 w 745808"/>
                <a:gd name="connsiteY3" fmla="*/ 842962 h 958215"/>
                <a:gd name="connsiteX4" fmla="*/ 114301 w 745808"/>
                <a:gd name="connsiteY4" fmla="*/ 869632 h 958215"/>
                <a:gd name="connsiteX5" fmla="*/ 324803 w 745808"/>
                <a:gd name="connsiteY5" fmla="*/ 869632 h 958215"/>
                <a:gd name="connsiteX6" fmla="*/ 348616 w 745808"/>
                <a:gd name="connsiteY6" fmla="*/ 844866 h 958215"/>
                <a:gd name="connsiteX7" fmla="*/ 348616 w 745808"/>
                <a:gd name="connsiteY7" fmla="*/ 630554 h 958215"/>
                <a:gd name="connsiteX8" fmla="*/ 324803 w 745808"/>
                <a:gd name="connsiteY8" fmla="*/ 605789 h 958215"/>
                <a:gd name="connsiteX9" fmla="*/ 114301 w 745808"/>
                <a:gd name="connsiteY9" fmla="*/ 605789 h 958215"/>
                <a:gd name="connsiteX10" fmla="*/ 425768 w 745808"/>
                <a:gd name="connsiteY10" fmla="*/ 604837 h 958215"/>
                <a:gd name="connsiteX11" fmla="*/ 397193 w 745808"/>
                <a:gd name="connsiteY11" fmla="*/ 633412 h 958215"/>
                <a:gd name="connsiteX12" fmla="*/ 397193 w 745808"/>
                <a:gd name="connsiteY12" fmla="*/ 843914 h 958215"/>
                <a:gd name="connsiteX13" fmla="*/ 423863 w 745808"/>
                <a:gd name="connsiteY13" fmla="*/ 868679 h 958215"/>
                <a:gd name="connsiteX14" fmla="*/ 526733 w 745808"/>
                <a:gd name="connsiteY14" fmla="*/ 868679 h 958215"/>
                <a:gd name="connsiteX15" fmla="*/ 629603 w 745808"/>
                <a:gd name="connsiteY15" fmla="*/ 867727 h 958215"/>
                <a:gd name="connsiteX16" fmla="*/ 655320 w 745808"/>
                <a:gd name="connsiteY16" fmla="*/ 844867 h 958215"/>
                <a:gd name="connsiteX17" fmla="*/ 655320 w 745808"/>
                <a:gd name="connsiteY17" fmla="*/ 630554 h 958215"/>
                <a:gd name="connsiteX18" fmla="*/ 628650 w 745808"/>
                <a:gd name="connsiteY18" fmla="*/ 604837 h 958215"/>
                <a:gd name="connsiteX19" fmla="*/ 425768 w 745808"/>
                <a:gd name="connsiteY19" fmla="*/ 604837 h 958215"/>
                <a:gd name="connsiteX20" fmla="*/ 109538 w 745808"/>
                <a:gd name="connsiteY20" fmla="*/ 529589 h 958215"/>
                <a:gd name="connsiteX21" fmla="*/ 89536 w 745808"/>
                <a:gd name="connsiteY21" fmla="*/ 541019 h 958215"/>
                <a:gd name="connsiteX22" fmla="*/ 110491 w 745808"/>
                <a:gd name="connsiteY22" fmla="*/ 556259 h 958215"/>
                <a:gd name="connsiteX23" fmla="*/ 217171 w 745808"/>
                <a:gd name="connsiteY23" fmla="*/ 556259 h 958215"/>
                <a:gd name="connsiteX24" fmla="*/ 327661 w 745808"/>
                <a:gd name="connsiteY24" fmla="*/ 557212 h 958215"/>
                <a:gd name="connsiteX25" fmla="*/ 347663 w 745808"/>
                <a:gd name="connsiteY25" fmla="*/ 544829 h 958215"/>
                <a:gd name="connsiteX26" fmla="*/ 326708 w 745808"/>
                <a:gd name="connsiteY26" fmla="*/ 529589 h 958215"/>
                <a:gd name="connsiteX27" fmla="*/ 109538 w 745808"/>
                <a:gd name="connsiteY27" fmla="*/ 529589 h 958215"/>
                <a:gd name="connsiteX28" fmla="*/ 420053 w 745808"/>
                <a:gd name="connsiteY28" fmla="*/ 528637 h 958215"/>
                <a:gd name="connsiteX29" fmla="*/ 398145 w 745808"/>
                <a:gd name="connsiteY29" fmla="*/ 542924 h 958215"/>
                <a:gd name="connsiteX30" fmla="*/ 421005 w 745808"/>
                <a:gd name="connsiteY30" fmla="*/ 556259 h 958215"/>
                <a:gd name="connsiteX31" fmla="*/ 523875 w 745808"/>
                <a:gd name="connsiteY31" fmla="*/ 556259 h 958215"/>
                <a:gd name="connsiteX32" fmla="*/ 635318 w 745808"/>
                <a:gd name="connsiteY32" fmla="*/ 556259 h 958215"/>
                <a:gd name="connsiteX33" fmla="*/ 655320 w 745808"/>
                <a:gd name="connsiteY33" fmla="*/ 543877 h 958215"/>
                <a:gd name="connsiteX34" fmla="*/ 634365 w 745808"/>
                <a:gd name="connsiteY34" fmla="*/ 528637 h 958215"/>
                <a:gd name="connsiteX35" fmla="*/ 420053 w 745808"/>
                <a:gd name="connsiteY35" fmla="*/ 528637 h 958215"/>
                <a:gd name="connsiteX36" fmla="*/ 522923 w 745808"/>
                <a:gd name="connsiteY36" fmla="*/ 452437 h 958215"/>
                <a:gd name="connsiteX37" fmla="*/ 420053 w 745808"/>
                <a:gd name="connsiteY37" fmla="*/ 453389 h 958215"/>
                <a:gd name="connsiteX38" fmla="*/ 397193 w 745808"/>
                <a:gd name="connsiteY38" fmla="*/ 465772 h 958215"/>
                <a:gd name="connsiteX39" fmla="*/ 418148 w 745808"/>
                <a:gd name="connsiteY39" fmla="*/ 481012 h 958215"/>
                <a:gd name="connsiteX40" fmla="*/ 635318 w 745808"/>
                <a:gd name="connsiteY40" fmla="*/ 481012 h 958215"/>
                <a:gd name="connsiteX41" fmla="*/ 654368 w 745808"/>
                <a:gd name="connsiteY41" fmla="*/ 467677 h 958215"/>
                <a:gd name="connsiteX42" fmla="*/ 633413 w 745808"/>
                <a:gd name="connsiteY42" fmla="*/ 452437 h 958215"/>
                <a:gd name="connsiteX43" fmla="*/ 522923 w 745808"/>
                <a:gd name="connsiteY43" fmla="*/ 452437 h 958215"/>
                <a:gd name="connsiteX44" fmla="*/ 113348 w 745808"/>
                <a:gd name="connsiteY44" fmla="*/ 452437 h 958215"/>
                <a:gd name="connsiteX45" fmla="*/ 88583 w 745808"/>
                <a:gd name="connsiteY45" fmla="*/ 467677 h 958215"/>
                <a:gd name="connsiteX46" fmla="*/ 112396 w 745808"/>
                <a:gd name="connsiteY46" fmla="*/ 481012 h 958215"/>
                <a:gd name="connsiteX47" fmla="*/ 220028 w 745808"/>
                <a:gd name="connsiteY47" fmla="*/ 481012 h 958215"/>
                <a:gd name="connsiteX48" fmla="*/ 322898 w 745808"/>
                <a:gd name="connsiteY48" fmla="*/ 480059 h 958215"/>
                <a:gd name="connsiteX49" fmla="*/ 347663 w 745808"/>
                <a:gd name="connsiteY49" fmla="*/ 464819 h 958215"/>
                <a:gd name="connsiteX50" fmla="*/ 323851 w 745808"/>
                <a:gd name="connsiteY50" fmla="*/ 452437 h 958215"/>
                <a:gd name="connsiteX51" fmla="*/ 113348 w 745808"/>
                <a:gd name="connsiteY51" fmla="*/ 452437 h 958215"/>
                <a:gd name="connsiteX52" fmla="*/ 401003 w 745808"/>
                <a:gd name="connsiteY52" fmla="*/ 390525 h 958215"/>
                <a:gd name="connsiteX53" fmla="*/ 400050 w 745808"/>
                <a:gd name="connsiteY53" fmla="*/ 398145 h 958215"/>
                <a:gd name="connsiteX54" fmla="*/ 650558 w 745808"/>
                <a:gd name="connsiteY54" fmla="*/ 398145 h 958215"/>
                <a:gd name="connsiteX55" fmla="*/ 650558 w 745808"/>
                <a:gd name="connsiteY55" fmla="*/ 390525 h 958215"/>
                <a:gd name="connsiteX56" fmla="*/ 401003 w 745808"/>
                <a:gd name="connsiteY56" fmla="*/ 390525 h 958215"/>
                <a:gd name="connsiteX57" fmla="*/ 219076 w 745808"/>
                <a:gd name="connsiteY57" fmla="*/ 389572 h 958215"/>
                <a:gd name="connsiteX58" fmla="*/ 40006 w 745808"/>
                <a:gd name="connsiteY58" fmla="*/ 395287 h 958215"/>
                <a:gd name="connsiteX59" fmla="*/ 219076 w 745808"/>
                <a:gd name="connsiteY59" fmla="*/ 401002 h 958215"/>
                <a:gd name="connsiteX60" fmla="*/ 398146 w 745808"/>
                <a:gd name="connsiteY60" fmla="*/ 395287 h 958215"/>
                <a:gd name="connsiteX61" fmla="*/ 219076 w 745808"/>
                <a:gd name="connsiteY61" fmla="*/ 389572 h 958215"/>
                <a:gd name="connsiteX62" fmla="*/ 419100 w 745808"/>
                <a:gd name="connsiteY62" fmla="*/ 302894 h 958215"/>
                <a:gd name="connsiteX63" fmla="*/ 399098 w 745808"/>
                <a:gd name="connsiteY63" fmla="*/ 314324 h 958215"/>
                <a:gd name="connsiteX64" fmla="*/ 418148 w 745808"/>
                <a:gd name="connsiteY64" fmla="*/ 326707 h 958215"/>
                <a:gd name="connsiteX65" fmla="*/ 525780 w 745808"/>
                <a:gd name="connsiteY65" fmla="*/ 326707 h 958215"/>
                <a:gd name="connsiteX66" fmla="*/ 632460 w 745808"/>
                <a:gd name="connsiteY66" fmla="*/ 326707 h 958215"/>
                <a:gd name="connsiteX67" fmla="*/ 652463 w 745808"/>
                <a:gd name="connsiteY67" fmla="*/ 315277 h 958215"/>
                <a:gd name="connsiteX68" fmla="*/ 633413 w 745808"/>
                <a:gd name="connsiteY68" fmla="*/ 302894 h 958215"/>
                <a:gd name="connsiteX69" fmla="*/ 419100 w 745808"/>
                <a:gd name="connsiteY69" fmla="*/ 302894 h 958215"/>
                <a:gd name="connsiteX70" fmla="*/ 108585 w 745808"/>
                <a:gd name="connsiteY70" fmla="*/ 300990 h 958215"/>
                <a:gd name="connsiteX71" fmla="*/ 88583 w 745808"/>
                <a:gd name="connsiteY71" fmla="*/ 317182 h 958215"/>
                <a:gd name="connsiteX72" fmla="*/ 109538 w 745808"/>
                <a:gd name="connsiteY72" fmla="*/ 328612 h 958215"/>
                <a:gd name="connsiteX73" fmla="*/ 216218 w 745808"/>
                <a:gd name="connsiteY73" fmla="*/ 328612 h 958215"/>
                <a:gd name="connsiteX74" fmla="*/ 327660 w 745808"/>
                <a:gd name="connsiteY74" fmla="*/ 328612 h 958215"/>
                <a:gd name="connsiteX75" fmla="*/ 347663 w 745808"/>
                <a:gd name="connsiteY75" fmla="*/ 316230 h 958215"/>
                <a:gd name="connsiteX76" fmla="*/ 326708 w 745808"/>
                <a:gd name="connsiteY76" fmla="*/ 300990 h 958215"/>
                <a:gd name="connsiteX77" fmla="*/ 108585 w 745808"/>
                <a:gd name="connsiteY77" fmla="*/ 300990 h 958215"/>
                <a:gd name="connsiteX78" fmla="*/ 108586 w 745808"/>
                <a:gd name="connsiteY78" fmla="*/ 226695 h 958215"/>
                <a:gd name="connsiteX79" fmla="*/ 89536 w 745808"/>
                <a:gd name="connsiteY79" fmla="*/ 239077 h 958215"/>
                <a:gd name="connsiteX80" fmla="*/ 108586 w 745808"/>
                <a:gd name="connsiteY80" fmla="*/ 251460 h 958215"/>
                <a:gd name="connsiteX81" fmla="*/ 216219 w 745808"/>
                <a:gd name="connsiteY81" fmla="*/ 251460 h 958215"/>
                <a:gd name="connsiteX82" fmla="*/ 326708 w 745808"/>
                <a:gd name="connsiteY82" fmla="*/ 251460 h 958215"/>
                <a:gd name="connsiteX83" fmla="*/ 345758 w 745808"/>
                <a:gd name="connsiteY83" fmla="*/ 239077 h 958215"/>
                <a:gd name="connsiteX84" fmla="*/ 326708 w 745808"/>
                <a:gd name="connsiteY84" fmla="*/ 226695 h 958215"/>
                <a:gd name="connsiteX85" fmla="*/ 108586 w 745808"/>
                <a:gd name="connsiteY85" fmla="*/ 226695 h 958215"/>
                <a:gd name="connsiteX86" fmla="*/ 421958 w 745808"/>
                <a:gd name="connsiteY86" fmla="*/ 226694 h 958215"/>
                <a:gd name="connsiteX87" fmla="*/ 400050 w 745808"/>
                <a:gd name="connsiteY87" fmla="*/ 240029 h 958215"/>
                <a:gd name="connsiteX88" fmla="*/ 423863 w 745808"/>
                <a:gd name="connsiteY88" fmla="*/ 251459 h 958215"/>
                <a:gd name="connsiteX89" fmla="*/ 526733 w 745808"/>
                <a:gd name="connsiteY89" fmla="*/ 251459 h 958215"/>
                <a:gd name="connsiteX90" fmla="*/ 630555 w 745808"/>
                <a:gd name="connsiteY90" fmla="*/ 251459 h 958215"/>
                <a:gd name="connsiteX91" fmla="*/ 654368 w 745808"/>
                <a:gd name="connsiteY91" fmla="*/ 240029 h 958215"/>
                <a:gd name="connsiteX92" fmla="*/ 632460 w 745808"/>
                <a:gd name="connsiteY92" fmla="*/ 226694 h 958215"/>
                <a:gd name="connsiteX93" fmla="*/ 421958 w 745808"/>
                <a:gd name="connsiteY93" fmla="*/ 226694 h 958215"/>
                <a:gd name="connsiteX94" fmla="*/ 417195 w 745808"/>
                <a:gd name="connsiteY94" fmla="*/ 152399 h 958215"/>
                <a:gd name="connsiteX95" fmla="*/ 400050 w 745808"/>
                <a:gd name="connsiteY95" fmla="*/ 161924 h 958215"/>
                <a:gd name="connsiteX96" fmla="*/ 417195 w 745808"/>
                <a:gd name="connsiteY96" fmla="*/ 175259 h 958215"/>
                <a:gd name="connsiteX97" fmla="*/ 523875 w 745808"/>
                <a:gd name="connsiteY97" fmla="*/ 175259 h 958215"/>
                <a:gd name="connsiteX98" fmla="*/ 635318 w 745808"/>
                <a:gd name="connsiteY98" fmla="*/ 176212 h 958215"/>
                <a:gd name="connsiteX99" fmla="*/ 654368 w 745808"/>
                <a:gd name="connsiteY99" fmla="*/ 163829 h 958215"/>
                <a:gd name="connsiteX100" fmla="*/ 634365 w 745808"/>
                <a:gd name="connsiteY100" fmla="*/ 152399 h 958215"/>
                <a:gd name="connsiteX101" fmla="*/ 417195 w 745808"/>
                <a:gd name="connsiteY101" fmla="*/ 152399 h 958215"/>
                <a:gd name="connsiteX102" fmla="*/ 109538 w 745808"/>
                <a:gd name="connsiteY102" fmla="*/ 151447 h 958215"/>
                <a:gd name="connsiteX103" fmla="*/ 90488 w 745808"/>
                <a:gd name="connsiteY103" fmla="*/ 162877 h 958215"/>
                <a:gd name="connsiteX104" fmla="*/ 110490 w 745808"/>
                <a:gd name="connsiteY104" fmla="*/ 175260 h 958215"/>
                <a:gd name="connsiteX105" fmla="*/ 217170 w 745808"/>
                <a:gd name="connsiteY105" fmla="*/ 175260 h 958215"/>
                <a:gd name="connsiteX106" fmla="*/ 327660 w 745808"/>
                <a:gd name="connsiteY106" fmla="*/ 175260 h 958215"/>
                <a:gd name="connsiteX107" fmla="*/ 346710 w 745808"/>
                <a:gd name="connsiteY107" fmla="*/ 162877 h 958215"/>
                <a:gd name="connsiteX108" fmla="*/ 326708 w 745808"/>
                <a:gd name="connsiteY108" fmla="*/ 151447 h 958215"/>
                <a:gd name="connsiteX109" fmla="*/ 109538 w 745808"/>
                <a:gd name="connsiteY109" fmla="*/ 151447 h 958215"/>
                <a:gd name="connsiteX110" fmla="*/ 405766 w 745808"/>
                <a:gd name="connsiteY110" fmla="*/ 92392 h 958215"/>
                <a:gd name="connsiteX111" fmla="*/ 405766 w 745808"/>
                <a:gd name="connsiteY111" fmla="*/ 97155 h 958215"/>
                <a:gd name="connsiteX112" fmla="*/ 647701 w 745808"/>
                <a:gd name="connsiteY112" fmla="*/ 97155 h 958215"/>
                <a:gd name="connsiteX113" fmla="*/ 647701 w 745808"/>
                <a:gd name="connsiteY113" fmla="*/ 92392 h 958215"/>
                <a:gd name="connsiteX114" fmla="*/ 405766 w 745808"/>
                <a:gd name="connsiteY114" fmla="*/ 92392 h 958215"/>
                <a:gd name="connsiteX115" fmla="*/ 95250 w 745808"/>
                <a:gd name="connsiteY115" fmla="*/ 92392 h 958215"/>
                <a:gd name="connsiteX116" fmla="*/ 94298 w 745808"/>
                <a:gd name="connsiteY116" fmla="*/ 97155 h 958215"/>
                <a:gd name="connsiteX117" fmla="*/ 340995 w 745808"/>
                <a:gd name="connsiteY117" fmla="*/ 97155 h 958215"/>
                <a:gd name="connsiteX118" fmla="*/ 340995 w 745808"/>
                <a:gd name="connsiteY118" fmla="*/ 92392 h 958215"/>
                <a:gd name="connsiteX119" fmla="*/ 95250 w 745808"/>
                <a:gd name="connsiteY119" fmla="*/ 92392 h 958215"/>
                <a:gd name="connsiteX120" fmla="*/ 38100 w 745808"/>
                <a:gd name="connsiteY120" fmla="*/ 0 h 958215"/>
                <a:gd name="connsiteX121" fmla="*/ 708660 w 745808"/>
                <a:gd name="connsiteY121" fmla="*/ 0 h 958215"/>
                <a:gd name="connsiteX122" fmla="*/ 745808 w 745808"/>
                <a:gd name="connsiteY122" fmla="*/ 35243 h 958215"/>
                <a:gd name="connsiteX123" fmla="*/ 745808 w 745808"/>
                <a:gd name="connsiteY123" fmla="*/ 923925 h 958215"/>
                <a:gd name="connsiteX124" fmla="*/ 711518 w 745808"/>
                <a:gd name="connsiteY124" fmla="*/ 958215 h 958215"/>
                <a:gd name="connsiteX125" fmla="*/ 37148 w 745808"/>
                <a:gd name="connsiteY125" fmla="*/ 958215 h 958215"/>
                <a:gd name="connsiteX126" fmla="*/ 0 w 745808"/>
                <a:gd name="connsiteY126" fmla="*/ 922973 h 958215"/>
                <a:gd name="connsiteX127" fmla="*/ 953 w 745808"/>
                <a:gd name="connsiteY127" fmla="*/ 478155 h 958215"/>
                <a:gd name="connsiteX128" fmla="*/ 0 w 745808"/>
                <a:gd name="connsiteY128" fmla="*/ 38100 h 958215"/>
                <a:gd name="connsiteX129" fmla="*/ 38100 w 745808"/>
                <a:gd name="connsiteY129" fmla="*/ 0 h 95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745808" h="958215">
                  <a:moveTo>
                    <a:pt x="114301" y="605789"/>
                  </a:moveTo>
                  <a:cubicBezTo>
                    <a:pt x="94298" y="605789"/>
                    <a:pt x="87631" y="613409"/>
                    <a:pt x="88583" y="632459"/>
                  </a:cubicBezTo>
                  <a:cubicBezTo>
                    <a:pt x="89536" y="666749"/>
                    <a:pt x="88583" y="701039"/>
                    <a:pt x="88583" y="735329"/>
                  </a:cubicBezTo>
                  <a:cubicBezTo>
                    <a:pt x="88583" y="771524"/>
                    <a:pt x="88583" y="806766"/>
                    <a:pt x="87631" y="842962"/>
                  </a:cubicBezTo>
                  <a:cubicBezTo>
                    <a:pt x="87631" y="862964"/>
                    <a:pt x="94298" y="869632"/>
                    <a:pt x="114301" y="869632"/>
                  </a:cubicBezTo>
                  <a:cubicBezTo>
                    <a:pt x="184786" y="868679"/>
                    <a:pt x="254319" y="868679"/>
                    <a:pt x="324803" y="869632"/>
                  </a:cubicBezTo>
                  <a:cubicBezTo>
                    <a:pt x="343853" y="869632"/>
                    <a:pt x="348616" y="862964"/>
                    <a:pt x="348616" y="844866"/>
                  </a:cubicBezTo>
                  <a:cubicBezTo>
                    <a:pt x="347663" y="773429"/>
                    <a:pt x="347663" y="701991"/>
                    <a:pt x="348616" y="630554"/>
                  </a:cubicBezTo>
                  <a:cubicBezTo>
                    <a:pt x="348616" y="612457"/>
                    <a:pt x="342901" y="605789"/>
                    <a:pt x="324803" y="605789"/>
                  </a:cubicBezTo>
                  <a:cubicBezTo>
                    <a:pt x="254319" y="606742"/>
                    <a:pt x="184786" y="606742"/>
                    <a:pt x="114301" y="605789"/>
                  </a:cubicBezTo>
                  <a:close/>
                  <a:moveTo>
                    <a:pt x="425768" y="604837"/>
                  </a:moveTo>
                  <a:cubicBezTo>
                    <a:pt x="404813" y="604837"/>
                    <a:pt x="397193" y="611504"/>
                    <a:pt x="397193" y="633412"/>
                  </a:cubicBezTo>
                  <a:cubicBezTo>
                    <a:pt x="398145" y="703897"/>
                    <a:pt x="399098" y="773429"/>
                    <a:pt x="397193" y="843914"/>
                  </a:cubicBezTo>
                  <a:cubicBezTo>
                    <a:pt x="397193" y="865822"/>
                    <a:pt x="405765" y="869632"/>
                    <a:pt x="423863" y="868679"/>
                  </a:cubicBezTo>
                  <a:cubicBezTo>
                    <a:pt x="458153" y="867727"/>
                    <a:pt x="492443" y="868679"/>
                    <a:pt x="526733" y="868679"/>
                  </a:cubicBezTo>
                  <a:cubicBezTo>
                    <a:pt x="561023" y="868679"/>
                    <a:pt x="595313" y="867727"/>
                    <a:pt x="629603" y="867727"/>
                  </a:cubicBezTo>
                  <a:cubicBezTo>
                    <a:pt x="646748" y="868679"/>
                    <a:pt x="655320" y="864870"/>
                    <a:pt x="655320" y="844867"/>
                  </a:cubicBezTo>
                  <a:cubicBezTo>
                    <a:pt x="654368" y="773429"/>
                    <a:pt x="654368" y="701992"/>
                    <a:pt x="655320" y="630554"/>
                  </a:cubicBezTo>
                  <a:cubicBezTo>
                    <a:pt x="655320" y="610552"/>
                    <a:pt x="648653" y="604837"/>
                    <a:pt x="628650" y="604837"/>
                  </a:cubicBezTo>
                  <a:cubicBezTo>
                    <a:pt x="561023" y="605789"/>
                    <a:pt x="493395" y="605789"/>
                    <a:pt x="425768" y="604837"/>
                  </a:cubicBezTo>
                  <a:close/>
                  <a:moveTo>
                    <a:pt x="109538" y="529589"/>
                  </a:moveTo>
                  <a:cubicBezTo>
                    <a:pt x="100966" y="529589"/>
                    <a:pt x="90488" y="527684"/>
                    <a:pt x="89536" y="541019"/>
                  </a:cubicBezTo>
                  <a:cubicBezTo>
                    <a:pt x="88583" y="556259"/>
                    <a:pt x="100013" y="556259"/>
                    <a:pt x="110491" y="556259"/>
                  </a:cubicBezTo>
                  <a:cubicBezTo>
                    <a:pt x="145733" y="556259"/>
                    <a:pt x="181928" y="556259"/>
                    <a:pt x="217171" y="556259"/>
                  </a:cubicBezTo>
                  <a:cubicBezTo>
                    <a:pt x="253366" y="556259"/>
                    <a:pt x="290513" y="556259"/>
                    <a:pt x="327661" y="557212"/>
                  </a:cubicBezTo>
                  <a:cubicBezTo>
                    <a:pt x="336233" y="557212"/>
                    <a:pt x="346711" y="557212"/>
                    <a:pt x="347663" y="544829"/>
                  </a:cubicBezTo>
                  <a:cubicBezTo>
                    <a:pt x="348616" y="529589"/>
                    <a:pt x="337186" y="529589"/>
                    <a:pt x="326708" y="529589"/>
                  </a:cubicBezTo>
                  <a:cubicBezTo>
                    <a:pt x="254318" y="529589"/>
                    <a:pt x="181928" y="529589"/>
                    <a:pt x="109538" y="529589"/>
                  </a:cubicBezTo>
                  <a:close/>
                  <a:moveTo>
                    <a:pt x="420053" y="528637"/>
                  </a:moveTo>
                  <a:cubicBezTo>
                    <a:pt x="409575" y="528637"/>
                    <a:pt x="398145" y="527684"/>
                    <a:pt x="398145" y="542924"/>
                  </a:cubicBezTo>
                  <a:cubicBezTo>
                    <a:pt x="399098" y="559117"/>
                    <a:pt x="411480" y="556259"/>
                    <a:pt x="421005" y="556259"/>
                  </a:cubicBezTo>
                  <a:cubicBezTo>
                    <a:pt x="455295" y="556259"/>
                    <a:pt x="489585" y="556259"/>
                    <a:pt x="523875" y="556259"/>
                  </a:cubicBezTo>
                  <a:cubicBezTo>
                    <a:pt x="560070" y="556259"/>
                    <a:pt x="597218" y="556259"/>
                    <a:pt x="635318" y="556259"/>
                  </a:cubicBezTo>
                  <a:cubicBezTo>
                    <a:pt x="643890" y="556259"/>
                    <a:pt x="654368" y="556259"/>
                    <a:pt x="655320" y="543877"/>
                  </a:cubicBezTo>
                  <a:cubicBezTo>
                    <a:pt x="656273" y="528637"/>
                    <a:pt x="644843" y="528637"/>
                    <a:pt x="634365" y="528637"/>
                  </a:cubicBezTo>
                  <a:cubicBezTo>
                    <a:pt x="562928" y="528637"/>
                    <a:pt x="491490" y="528637"/>
                    <a:pt x="420053" y="528637"/>
                  </a:cubicBezTo>
                  <a:close/>
                  <a:moveTo>
                    <a:pt x="522923" y="452437"/>
                  </a:moveTo>
                  <a:cubicBezTo>
                    <a:pt x="488633" y="452437"/>
                    <a:pt x="454343" y="452437"/>
                    <a:pt x="420053" y="453389"/>
                  </a:cubicBezTo>
                  <a:cubicBezTo>
                    <a:pt x="410528" y="453389"/>
                    <a:pt x="398145" y="450532"/>
                    <a:pt x="397193" y="465772"/>
                  </a:cubicBezTo>
                  <a:cubicBezTo>
                    <a:pt x="396240" y="480060"/>
                    <a:pt x="407670" y="481012"/>
                    <a:pt x="418148" y="481012"/>
                  </a:cubicBezTo>
                  <a:cubicBezTo>
                    <a:pt x="490538" y="481012"/>
                    <a:pt x="562928" y="481012"/>
                    <a:pt x="635318" y="481012"/>
                  </a:cubicBezTo>
                  <a:cubicBezTo>
                    <a:pt x="643890" y="481012"/>
                    <a:pt x="653415" y="480060"/>
                    <a:pt x="654368" y="467677"/>
                  </a:cubicBezTo>
                  <a:cubicBezTo>
                    <a:pt x="655320" y="452437"/>
                    <a:pt x="643890" y="452437"/>
                    <a:pt x="633413" y="452437"/>
                  </a:cubicBezTo>
                  <a:cubicBezTo>
                    <a:pt x="596265" y="452437"/>
                    <a:pt x="560070" y="452437"/>
                    <a:pt x="522923" y="452437"/>
                  </a:cubicBezTo>
                  <a:close/>
                  <a:moveTo>
                    <a:pt x="113348" y="452437"/>
                  </a:moveTo>
                  <a:cubicBezTo>
                    <a:pt x="101918" y="452437"/>
                    <a:pt x="87631" y="449579"/>
                    <a:pt x="88583" y="467677"/>
                  </a:cubicBezTo>
                  <a:cubicBezTo>
                    <a:pt x="89536" y="481964"/>
                    <a:pt x="101918" y="481012"/>
                    <a:pt x="112396" y="481012"/>
                  </a:cubicBezTo>
                  <a:cubicBezTo>
                    <a:pt x="148591" y="481012"/>
                    <a:pt x="183833" y="481012"/>
                    <a:pt x="220028" y="481012"/>
                  </a:cubicBezTo>
                  <a:cubicBezTo>
                    <a:pt x="254318" y="481012"/>
                    <a:pt x="288608" y="481012"/>
                    <a:pt x="322898" y="480059"/>
                  </a:cubicBezTo>
                  <a:cubicBezTo>
                    <a:pt x="334328" y="480059"/>
                    <a:pt x="348616" y="482917"/>
                    <a:pt x="347663" y="464819"/>
                  </a:cubicBezTo>
                  <a:cubicBezTo>
                    <a:pt x="346711" y="450532"/>
                    <a:pt x="333376" y="452437"/>
                    <a:pt x="323851" y="452437"/>
                  </a:cubicBezTo>
                  <a:cubicBezTo>
                    <a:pt x="253366" y="452437"/>
                    <a:pt x="183833" y="452437"/>
                    <a:pt x="113348" y="452437"/>
                  </a:cubicBezTo>
                  <a:close/>
                  <a:moveTo>
                    <a:pt x="401003" y="390525"/>
                  </a:moveTo>
                  <a:cubicBezTo>
                    <a:pt x="401003" y="393382"/>
                    <a:pt x="401003" y="395288"/>
                    <a:pt x="400050" y="398145"/>
                  </a:cubicBezTo>
                  <a:cubicBezTo>
                    <a:pt x="483870" y="398145"/>
                    <a:pt x="566738" y="398145"/>
                    <a:pt x="650558" y="398145"/>
                  </a:cubicBezTo>
                  <a:cubicBezTo>
                    <a:pt x="650558" y="395288"/>
                    <a:pt x="650558" y="393382"/>
                    <a:pt x="650558" y="390525"/>
                  </a:cubicBezTo>
                  <a:cubicBezTo>
                    <a:pt x="567690" y="390525"/>
                    <a:pt x="483870" y="390525"/>
                    <a:pt x="401003" y="390525"/>
                  </a:cubicBezTo>
                  <a:close/>
                  <a:moveTo>
                    <a:pt x="219076" y="389572"/>
                  </a:moveTo>
                  <a:cubicBezTo>
                    <a:pt x="120178" y="389572"/>
                    <a:pt x="40006" y="392131"/>
                    <a:pt x="40006" y="395287"/>
                  </a:cubicBezTo>
                  <a:cubicBezTo>
                    <a:pt x="40006" y="398443"/>
                    <a:pt x="120178" y="401002"/>
                    <a:pt x="219076" y="401002"/>
                  </a:cubicBezTo>
                  <a:cubicBezTo>
                    <a:pt x="317974" y="401002"/>
                    <a:pt x="398146" y="398443"/>
                    <a:pt x="398146" y="395287"/>
                  </a:cubicBezTo>
                  <a:cubicBezTo>
                    <a:pt x="398146" y="392131"/>
                    <a:pt x="317974" y="389572"/>
                    <a:pt x="219076" y="389572"/>
                  </a:cubicBezTo>
                  <a:close/>
                  <a:moveTo>
                    <a:pt x="419100" y="302894"/>
                  </a:moveTo>
                  <a:cubicBezTo>
                    <a:pt x="410528" y="302894"/>
                    <a:pt x="399098" y="300989"/>
                    <a:pt x="399098" y="314324"/>
                  </a:cubicBezTo>
                  <a:cubicBezTo>
                    <a:pt x="398145" y="327659"/>
                    <a:pt x="409575" y="326707"/>
                    <a:pt x="418148" y="326707"/>
                  </a:cubicBezTo>
                  <a:cubicBezTo>
                    <a:pt x="454343" y="326707"/>
                    <a:pt x="489585" y="326707"/>
                    <a:pt x="525780" y="326707"/>
                  </a:cubicBezTo>
                  <a:cubicBezTo>
                    <a:pt x="561975" y="326707"/>
                    <a:pt x="597218" y="326707"/>
                    <a:pt x="632460" y="326707"/>
                  </a:cubicBezTo>
                  <a:cubicBezTo>
                    <a:pt x="641033" y="326707"/>
                    <a:pt x="652463" y="327659"/>
                    <a:pt x="652463" y="315277"/>
                  </a:cubicBezTo>
                  <a:cubicBezTo>
                    <a:pt x="653415" y="301942"/>
                    <a:pt x="641985" y="302894"/>
                    <a:pt x="633413" y="302894"/>
                  </a:cubicBezTo>
                  <a:cubicBezTo>
                    <a:pt x="561975" y="302894"/>
                    <a:pt x="490538" y="302894"/>
                    <a:pt x="419100" y="302894"/>
                  </a:cubicBezTo>
                  <a:close/>
                  <a:moveTo>
                    <a:pt x="108585" y="300990"/>
                  </a:moveTo>
                  <a:cubicBezTo>
                    <a:pt x="97155" y="300990"/>
                    <a:pt x="87630" y="302895"/>
                    <a:pt x="88583" y="317182"/>
                  </a:cubicBezTo>
                  <a:cubicBezTo>
                    <a:pt x="90488" y="329565"/>
                    <a:pt x="100965" y="328612"/>
                    <a:pt x="109538" y="328612"/>
                  </a:cubicBezTo>
                  <a:cubicBezTo>
                    <a:pt x="144780" y="328612"/>
                    <a:pt x="180975" y="328612"/>
                    <a:pt x="216218" y="328612"/>
                  </a:cubicBezTo>
                  <a:cubicBezTo>
                    <a:pt x="253365" y="328612"/>
                    <a:pt x="290513" y="328612"/>
                    <a:pt x="327660" y="328612"/>
                  </a:cubicBezTo>
                  <a:cubicBezTo>
                    <a:pt x="336233" y="328612"/>
                    <a:pt x="346710" y="328612"/>
                    <a:pt x="347663" y="316230"/>
                  </a:cubicBezTo>
                  <a:cubicBezTo>
                    <a:pt x="348615" y="301943"/>
                    <a:pt x="337185" y="300990"/>
                    <a:pt x="326708" y="300990"/>
                  </a:cubicBezTo>
                  <a:cubicBezTo>
                    <a:pt x="254318" y="300990"/>
                    <a:pt x="180975" y="300990"/>
                    <a:pt x="108585" y="300990"/>
                  </a:cubicBezTo>
                  <a:close/>
                  <a:moveTo>
                    <a:pt x="108586" y="226695"/>
                  </a:moveTo>
                  <a:cubicBezTo>
                    <a:pt x="100013" y="226695"/>
                    <a:pt x="89536" y="225742"/>
                    <a:pt x="89536" y="239077"/>
                  </a:cubicBezTo>
                  <a:cubicBezTo>
                    <a:pt x="89536" y="252412"/>
                    <a:pt x="99061" y="251460"/>
                    <a:pt x="108586" y="251460"/>
                  </a:cubicBezTo>
                  <a:cubicBezTo>
                    <a:pt x="144781" y="251460"/>
                    <a:pt x="180024" y="251460"/>
                    <a:pt x="216219" y="251460"/>
                  </a:cubicBezTo>
                  <a:cubicBezTo>
                    <a:pt x="253366" y="251460"/>
                    <a:pt x="290513" y="251460"/>
                    <a:pt x="326708" y="251460"/>
                  </a:cubicBezTo>
                  <a:cubicBezTo>
                    <a:pt x="335281" y="251460"/>
                    <a:pt x="345758" y="252412"/>
                    <a:pt x="345758" y="239077"/>
                  </a:cubicBezTo>
                  <a:cubicBezTo>
                    <a:pt x="345758" y="225742"/>
                    <a:pt x="335281" y="226695"/>
                    <a:pt x="326708" y="226695"/>
                  </a:cubicBezTo>
                  <a:cubicBezTo>
                    <a:pt x="254319" y="226695"/>
                    <a:pt x="180976" y="226695"/>
                    <a:pt x="108586" y="226695"/>
                  </a:cubicBezTo>
                  <a:close/>
                  <a:moveTo>
                    <a:pt x="421958" y="226694"/>
                  </a:moveTo>
                  <a:cubicBezTo>
                    <a:pt x="412433" y="226694"/>
                    <a:pt x="399098" y="223837"/>
                    <a:pt x="400050" y="240029"/>
                  </a:cubicBezTo>
                  <a:cubicBezTo>
                    <a:pt x="401003" y="255269"/>
                    <a:pt x="414338" y="251459"/>
                    <a:pt x="423863" y="251459"/>
                  </a:cubicBezTo>
                  <a:cubicBezTo>
                    <a:pt x="458153" y="251459"/>
                    <a:pt x="492443" y="251459"/>
                    <a:pt x="526733" y="251459"/>
                  </a:cubicBezTo>
                  <a:cubicBezTo>
                    <a:pt x="561023" y="251459"/>
                    <a:pt x="595313" y="251459"/>
                    <a:pt x="630555" y="251459"/>
                  </a:cubicBezTo>
                  <a:cubicBezTo>
                    <a:pt x="640080" y="251459"/>
                    <a:pt x="653415" y="254317"/>
                    <a:pt x="654368" y="240029"/>
                  </a:cubicBezTo>
                  <a:cubicBezTo>
                    <a:pt x="655320" y="223837"/>
                    <a:pt x="641985" y="226694"/>
                    <a:pt x="632460" y="226694"/>
                  </a:cubicBezTo>
                  <a:cubicBezTo>
                    <a:pt x="561975" y="226694"/>
                    <a:pt x="492443" y="226694"/>
                    <a:pt x="421958" y="226694"/>
                  </a:cubicBezTo>
                  <a:close/>
                  <a:moveTo>
                    <a:pt x="417195" y="152399"/>
                  </a:moveTo>
                  <a:cubicBezTo>
                    <a:pt x="409575" y="152399"/>
                    <a:pt x="401003" y="151447"/>
                    <a:pt x="400050" y="161924"/>
                  </a:cubicBezTo>
                  <a:cubicBezTo>
                    <a:pt x="398145" y="174307"/>
                    <a:pt x="407670" y="175259"/>
                    <a:pt x="417195" y="175259"/>
                  </a:cubicBezTo>
                  <a:cubicBezTo>
                    <a:pt x="452438" y="175259"/>
                    <a:pt x="488633" y="175259"/>
                    <a:pt x="523875" y="175259"/>
                  </a:cubicBezTo>
                  <a:cubicBezTo>
                    <a:pt x="561023" y="175259"/>
                    <a:pt x="597218" y="175259"/>
                    <a:pt x="635318" y="176212"/>
                  </a:cubicBezTo>
                  <a:cubicBezTo>
                    <a:pt x="643890" y="176212"/>
                    <a:pt x="654368" y="176212"/>
                    <a:pt x="654368" y="163829"/>
                  </a:cubicBezTo>
                  <a:cubicBezTo>
                    <a:pt x="654368" y="150494"/>
                    <a:pt x="642938" y="152399"/>
                    <a:pt x="634365" y="152399"/>
                  </a:cubicBezTo>
                  <a:cubicBezTo>
                    <a:pt x="561975" y="152399"/>
                    <a:pt x="489585" y="152399"/>
                    <a:pt x="417195" y="152399"/>
                  </a:cubicBezTo>
                  <a:close/>
                  <a:moveTo>
                    <a:pt x="109538" y="151447"/>
                  </a:moveTo>
                  <a:cubicBezTo>
                    <a:pt x="100965" y="151447"/>
                    <a:pt x="89535" y="149542"/>
                    <a:pt x="90488" y="162877"/>
                  </a:cubicBezTo>
                  <a:cubicBezTo>
                    <a:pt x="91440" y="176212"/>
                    <a:pt x="101918" y="175260"/>
                    <a:pt x="110490" y="175260"/>
                  </a:cubicBezTo>
                  <a:cubicBezTo>
                    <a:pt x="145733" y="175260"/>
                    <a:pt x="181928" y="175260"/>
                    <a:pt x="217170" y="175260"/>
                  </a:cubicBezTo>
                  <a:cubicBezTo>
                    <a:pt x="254318" y="175260"/>
                    <a:pt x="290513" y="175260"/>
                    <a:pt x="327660" y="175260"/>
                  </a:cubicBezTo>
                  <a:cubicBezTo>
                    <a:pt x="336233" y="175260"/>
                    <a:pt x="346710" y="176212"/>
                    <a:pt x="346710" y="162877"/>
                  </a:cubicBezTo>
                  <a:cubicBezTo>
                    <a:pt x="345758" y="149542"/>
                    <a:pt x="335280" y="151447"/>
                    <a:pt x="326708" y="151447"/>
                  </a:cubicBezTo>
                  <a:cubicBezTo>
                    <a:pt x="254318" y="151447"/>
                    <a:pt x="181928" y="151447"/>
                    <a:pt x="109538" y="151447"/>
                  </a:cubicBezTo>
                  <a:close/>
                  <a:moveTo>
                    <a:pt x="405766" y="92392"/>
                  </a:moveTo>
                  <a:cubicBezTo>
                    <a:pt x="405766" y="94297"/>
                    <a:pt x="405766" y="95250"/>
                    <a:pt x="405766" y="97155"/>
                  </a:cubicBezTo>
                  <a:cubicBezTo>
                    <a:pt x="486729" y="97155"/>
                    <a:pt x="566738" y="97155"/>
                    <a:pt x="647701" y="97155"/>
                  </a:cubicBezTo>
                  <a:cubicBezTo>
                    <a:pt x="647701" y="96202"/>
                    <a:pt x="647701" y="94297"/>
                    <a:pt x="647701" y="92392"/>
                  </a:cubicBezTo>
                  <a:cubicBezTo>
                    <a:pt x="566738" y="92392"/>
                    <a:pt x="486729" y="92392"/>
                    <a:pt x="405766" y="92392"/>
                  </a:cubicBezTo>
                  <a:close/>
                  <a:moveTo>
                    <a:pt x="95250" y="92392"/>
                  </a:moveTo>
                  <a:cubicBezTo>
                    <a:pt x="95250" y="93345"/>
                    <a:pt x="95250" y="95250"/>
                    <a:pt x="94298" y="97155"/>
                  </a:cubicBezTo>
                  <a:cubicBezTo>
                    <a:pt x="176213" y="97155"/>
                    <a:pt x="259081" y="97155"/>
                    <a:pt x="340995" y="97155"/>
                  </a:cubicBezTo>
                  <a:cubicBezTo>
                    <a:pt x="340995" y="95250"/>
                    <a:pt x="340995" y="94297"/>
                    <a:pt x="340995" y="92392"/>
                  </a:cubicBezTo>
                  <a:cubicBezTo>
                    <a:pt x="259081" y="92392"/>
                    <a:pt x="177165" y="92392"/>
                    <a:pt x="95250" y="92392"/>
                  </a:cubicBezTo>
                  <a:close/>
                  <a:moveTo>
                    <a:pt x="38100" y="0"/>
                  </a:moveTo>
                  <a:cubicBezTo>
                    <a:pt x="261938" y="1905"/>
                    <a:pt x="484823" y="953"/>
                    <a:pt x="708660" y="0"/>
                  </a:cubicBezTo>
                  <a:cubicBezTo>
                    <a:pt x="736283" y="0"/>
                    <a:pt x="745808" y="5715"/>
                    <a:pt x="745808" y="35243"/>
                  </a:cubicBezTo>
                  <a:cubicBezTo>
                    <a:pt x="744855" y="331470"/>
                    <a:pt x="744855" y="627698"/>
                    <a:pt x="745808" y="923925"/>
                  </a:cubicBezTo>
                  <a:cubicBezTo>
                    <a:pt x="745808" y="950595"/>
                    <a:pt x="738188" y="958215"/>
                    <a:pt x="711518" y="958215"/>
                  </a:cubicBezTo>
                  <a:cubicBezTo>
                    <a:pt x="486728" y="957263"/>
                    <a:pt x="261938" y="957263"/>
                    <a:pt x="37148" y="958215"/>
                  </a:cubicBezTo>
                  <a:cubicBezTo>
                    <a:pt x="9525" y="958215"/>
                    <a:pt x="0" y="952500"/>
                    <a:pt x="0" y="922973"/>
                  </a:cubicBezTo>
                  <a:cubicBezTo>
                    <a:pt x="1905" y="774383"/>
                    <a:pt x="953" y="626745"/>
                    <a:pt x="953" y="478155"/>
                  </a:cubicBezTo>
                  <a:cubicBezTo>
                    <a:pt x="953" y="331470"/>
                    <a:pt x="1905" y="184785"/>
                    <a:pt x="0" y="38100"/>
                  </a:cubicBezTo>
                  <a:cubicBezTo>
                    <a:pt x="0" y="8573"/>
                    <a:pt x="7620" y="0"/>
                    <a:pt x="381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56" name="Freeform: Shape 58">
              <a:extLst>
                <a:ext uri="{FF2B5EF4-FFF2-40B4-BE49-F238E27FC236}">
                  <a16:creationId xmlns:a16="http://schemas.microsoft.com/office/drawing/2014/main" id="{204530D5-1614-9774-1959-6A1CAF295BAF}"/>
                </a:ext>
              </a:extLst>
            </p:cNvPr>
            <p:cNvSpPr/>
            <p:nvPr/>
          </p:nvSpPr>
          <p:spPr>
            <a:xfrm>
              <a:off x="5361151" y="4286920"/>
              <a:ext cx="501121" cy="382062"/>
            </a:xfrm>
            <a:custGeom>
              <a:avLst/>
              <a:gdLst>
                <a:gd name="connsiteX0" fmla="*/ 207821 w 934293"/>
                <a:gd name="connsiteY0" fmla="*/ 135143 h 712319"/>
                <a:gd name="connsiteX1" fmla="*/ 277354 w 934293"/>
                <a:gd name="connsiteY1" fmla="*/ 213248 h 712319"/>
                <a:gd name="connsiteX2" fmla="*/ 198296 w 934293"/>
                <a:gd name="connsiteY2" fmla="*/ 286590 h 712319"/>
                <a:gd name="connsiteX3" fmla="*/ 124001 w 934293"/>
                <a:gd name="connsiteY3" fmla="*/ 212296 h 712319"/>
                <a:gd name="connsiteX4" fmla="*/ 207821 w 934293"/>
                <a:gd name="connsiteY4" fmla="*/ 135143 h 712319"/>
                <a:gd name="connsiteX5" fmla="*/ 244613 w 934293"/>
                <a:gd name="connsiteY5" fmla="*/ 57752 h 712319"/>
                <a:gd name="connsiteX6" fmla="*/ 152577 w 934293"/>
                <a:gd name="connsiteY6" fmla="*/ 83708 h 712319"/>
                <a:gd name="connsiteX7" fmla="*/ 63994 w 934293"/>
                <a:gd name="connsiteY7" fmla="*/ 233250 h 712319"/>
                <a:gd name="connsiteX8" fmla="*/ 157339 w 934293"/>
                <a:gd name="connsiteY8" fmla="*/ 396128 h 712319"/>
                <a:gd name="connsiteX9" fmla="*/ 344030 w 934293"/>
                <a:gd name="connsiteY9" fmla="*/ 385650 h 712319"/>
                <a:gd name="connsiteX10" fmla="*/ 409752 w 934293"/>
                <a:gd name="connsiteY10" fmla="*/ 379935 h 712319"/>
                <a:gd name="connsiteX11" fmla="*/ 772655 w 934293"/>
                <a:gd name="connsiteY11" fmla="*/ 613298 h 712319"/>
                <a:gd name="connsiteX12" fmla="*/ 824090 w 934293"/>
                <a:gd name="connsiteY12" fmla="*/ 644730 h 712319"/>
                <a:gd name="connsiteX13" fmla="*/ 867905 w 934293"/>
                <a:gd name="connsiteY13" fmla="*/ 641873 h 712319"/>
                <a:gd name="connsiteX14" fmla="*/ 859332 w 934293"/>
                <a:gd name="connsiteY14" fmla="*/ 604725 h 712319"/>
                <a:gd name="connsiteX15" fmla="*/ 829805 w 934293"/>
                <a:gd name="connsiteY15" fmla="*/ 560910 h 712319"/>
                <a:gd name="connsiteX16" fmla="*/ 740269 w 934293"/>
                <a:gd name="connsiteY16" fmla="*/ 508523 h 712319"/>
                <a:gd name="connsiteX17" fmla="*/ 703122 w 934293"/>
                <a:gd name="connsiteY17" fmla="*/ 486615 h 712319"/>
                <a:gd name="connsiteX18" fmla="*/ 608824 w 934293"/>
                <a:gd name="connsiteY18" fmla="*/ 418035 h 712319"/>
                <a:gd name="connsiteX19" fmla="*/ 548817 w 934293"/>
                <a:gd name="connsiteY19" fmla="*/ 384698 h 712319"/>
                <a:gd name="connsiteX20" fmla="*/ 447852 w 934293"/>
                <a:gd name="connsiteY20" fmla="*/ 323738 h 712319"/>
                <a:gd name="connsiteX21" fmla="*/ 415467 w 934293"/>
                <a:gd name="connsiteY21" fmla="*/ 288495 h 712319"/>
                <a:gd name="connsiteX22" fmla="*/ 415467 w 934293"/>
                <a:gd name="connsiteY22" fmla="*/ 246585 h 712319"/>
                <a:gd name="connsiteX23" fmla="*/ 337362 w 934293"/>
                <a:gd name="connsiteY23" fmla="*/ 84660 h 712319"/>
                <a:gd name="connsiteX24" fmla="*/ 244613 w 934293"/>
                <a:gd name="connsiteY24" fmla="*/ 57752 h 712319"/>
                <a:gd name="connsiteX25" fmla="*/ 243064 w 934293"/>
                <a:gd name="connsiteY25" fmla="*/ 840 h 712319"/>
                <a:gd name="connsiteX26" fmla="*/ 478332 w 934293"/>
                <a:gd name="connsiteY26" fmla="*/ 226583 h 712319"/>
                <a:gd name="connsiteX27" fmla="*/ 514527 w 934293"/>
                <a:gd name="connsiteY27" fmla="*/ 276113 h 712319"/>
                <a:gd name="connsiteX28" fmla="*/ 573582 w 934293"/>
                <a:gd name="connsiteY28" fmla="*/ 316118 h 712319"/>
                <a:gd name="connsiteX29" fmla="*/ 648829 w 934293"/>
                <a:gd name="connsiteY29" fmla="*/ 366600 h 712319"/>
                <a:gd name="connsiteX30" fmla="*/ 724077 w 934293"/>
                <a:gd name="connsiteY30" fmla="*/ 416130 h 712319"/>
                <a:gd name="connsiteX31" fmla="*/ 784084 w 934293"/>
                <a:gd name="connsiteY31" fmla="*/ 455183 h 712319"/>
                <a:gd name="connsiteX32" fmla="*/ 871714 w 934293"/>
                <a:gd name="connsiteY32" fmla="*/ 512333 h 712319"/>
                <a:gd name="connsiteX33" fmla="*/ 916482 w 934293"/>
                <a:gd name="connsiteY33" fmla="*/ 582818 h 712319"/>
                <a:gd name="connsiteX34" fmla="*/ 905052 w 934293"/>
                <a:gd name="connsiteY34" fmla="*/ 691403 h 712319"/>
                <a:gd name="connsiteX35" fmla="*/ 799324 w 934293"/>
                <a:gd name="connsiteY35" fmla="*/ 699023 h 712319"/>
                <a:gd name="connsiteX36" fmla="*/ 416419 w 934293"/>
                <a:gd name="connsiteY36" fmla="*/ 455183 h 712319"/>
                <a:gd name="connsiteX37" fmla="*/ 349744 w 934293"/>
                <a:gd name="connsiteY37" fmla="*/ 451373 h 712319"/>
                <a:gd name="connsiteX38" fmla="*/ 18274 w 934293"/>
                <a:gd name="connsiteY38" fmla="*/ 325643 h 712319"/>
                <a:gd name="connsiteX39" fmla="*/ 243064 w 934293"/>
                <a:gd name="connsiteY39" fmla="*/ 840 h 7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34293" h="712319">
                  <a:moveTo>
                    <a:pt x="207821" y="135143"/>
                  </a:moveTo>
                  <a:cubicBezTo>
                    <a:pt x="242111" y="136096"/>
                    <a:pt x="284974" y="172290"/>
                    <a:pt x="277354" y="213248"/>
                  </a:cubicBezTo>
                  <a:cubicBezTo>
                    <a:pt x="277354" y="256110"/>
                    <a:pt x="244016" y="286590"/>
                    <a:pt x="198296" y="286590"/>
                  </a:cubicBezTo>
                  <a:cubicBezTo>
                    <a:pt x="159244" y="286590"/>
                    <a:pt x="123049" y="250396"/>
                    <a:pt x="124001" y="212296"/>
                  </a:cubicBezTo>
                  <a:cubicBezTo>
                    <a:pt x="124954" y="164671"/>
                    <a:pt x="157339" y="135143"/>
                    <a:pt x="207821" y="135143"/>
                  </a:cubicBezTo>
                  <a:close/>
                  <a:moveTo>
                    <a:pt x="244613" y="57752"/>
                  </a:moveTo>
                  <a:cubicBezTo>
                    <a:pt x="213537" y="57752"/>
                    <a:pt x="182581" y="66563"/>
                    <a:pt x="152577" y="83708"/>
                  </a:cubicBezTo>
                  <a:cubicBezTo>
                    <a:pt x="96380" y="116093"/>
                    <a:pt x="64947" y="167528"/>
                    <a:pt x="63994" y="233250"/>
                  </a:cubicBezTo>
                  <a:cubicBezTo>
                    <a:pt x="62089" y="305640"/>
                    <a:pt x="94474" y="361838"/>
                    <a:pt x="157339" y="396128"/>
                  </a:cubicBezTo>
                  <a:cubicBezTo>
                    <a:pt x="220205" y="430418"/>
                    <a:pt x="284022" y="427560"/>
                    <a:pt x="344030" y="385650"/>
                  </a:cubicBezTo>
                  <a:cubicBezTo>
                    <a:pt x="365937" y="370410"/>
                    <a:pt x="385939" y="364695"/>
                    <a:pt x="409752" y="379935"/>
                  </a:cubicBezTo>
                  <a:cubicBezTo>
                    <a:pt x="530719" y="458040"/>
                    <a:pt x="651687" y="535193"/>
                    <a:pt x="772655" y="613298"/>
                  </a:cubicBezTo>
                  <a:cubicBezTo>
                    <a:pt x="789799" y="623775"/>
                    <a:pt x="805992" y="636158"/>
                    <a:pt x="824090" y="644730"/>
                  </a:cubicBezTo>
                  <a:cubicBezTo>
                    <a:pt x="838377" y="651398"/>
                    <a:pt x="856474" y="654255"/>
                    <a:pt x="867905" y="641873"/>
                  </a:cubicBezTo>
                  <a:cubicBezTo>
                    <a:pt x="881240" y="627585"/>
                    <a:pt x="865999" y="616155"/>
                    <a:pt x="859332" y="604725"/>
                  </a:cubicBezTo>
                  <a:cubicBezTo>
                    <a:pt x="850760" y="589485"/>
                    <a:pt x="839330" y="576150"/>
                    <a:pt x="829805" y="560910"/>
                  </a:cubicBezTo>
                  <a:cubicBezTo>
                    <a:pt x="808849" y="527573"/>
                    <a:pt x="782180" y="505665"/>
                    <a:pt x="740269" y="508523"/>
                  </a:cubicBezTo>
                  <a:cubicBezTo>
                    <a:pt x="724077" y="509475"/>
                    <a:pt x="713599" y="499950"/>
                    <a:pt x="703122" y="486615"/>
                  </a:cubicBezTo>
                  <a:cubicBezTo>
                    <a:pt x="677405" y="456135"/>
                    <a:pt x="657402" y="416130"/>
                    <a:pt x="608824" y="418035"/>
                  </a:cubicBezTo>
                  <a:cubicBezTo>
                    <a:pt x="581202" y="418988"/>
                    <a:pt x="561199" y="407558"/>
                    <a:pt x="548817" y="384698"/>
                  </a:cubicBezTo>
                  <a:cubicBezTo>
                    <a:pt x="526910" y="343740"/>
                    <a:pt x="494524" y="323738"/>
                    <a:pt x="447852" y="323738"/>
                  </a:cubicBezTo>
                  <a:cubicBezTo>
                    <a:pt x="426897" y="323738"/>
                    <a:pt x="415467" y="310403"/>
                    <a:pt x="415467" y="288495"/>
                  </a:cubicBezTo>
                  <a:cubicBezTo>
                    <a:pt x="415467" y="274208"/>
                    <a:pt x="415467" y="260873"/>
                    <a:pt x="415467" y="246585"/>
                  </a:cubicBezTo>
                  <a:cubicBezTo>
                    <a:pt x="422135" y="176100"/>
                    <a:pt x="397369" y="119903"/>
                    <a:pt x="337362" y="84660"/>
                  </a:cubicBezTo>
                  <a:cubicBezTo>
                    <a:pt x="306882" y="66563"/>
                    <a:pt x="275688" y="57752"/>
                    <a:pt x="244613" y="57752"/>
                  </a:cubicBezTo>
                  <a:close/>
                  <a:moveTo>
                    <a:pt x="243064" y="840"/>
                  </a:moveTo>
                  <a:cubicBezTo>
                    <a:pt x="373557" y="-7732"/>
                    <a:pt x="484999" y="114188"/>
                    <a:pt x="478332" y="226583"/>
                  </a:cubicBezTo>
                  <a:cubicBezTo>
                    <a:pt x="476427" y="252300"/>
                    <a:pt x="485952" y="275160"/>
                    <a:pt x="514527" y="276113"/>
                  </a:cubicBezTo>
                  <a:cubicBezTo>
                    <a:pt x="545007" y="277065"/>
                    <a:pt x="562152" y="292305"/>
                    <a:pt x="573582" y="316118"/>
                  </a:cubicBezTo>
                  <a:cubicBezTo>
                    <a:pt x="588822" y="348503"/>
                    <a:pt x="617397" y="364695"/>
                    <a:pt x="648829" y="366600"/>
                  </a:cubicBezTo>
                  <a:cubicBezTo>
                    <a:pt x="685024" y="369458"/>
                    <a:pt x="706932" y="388508"/>
                    <a:pt x="724077" y="416130"/>
                  </a:cubicBezTo>
                  <a:cubicBezTo>
                    <a:pt x="738364" y="438990"/>
                    <a:pt x="757414" y="452325"/>
                    <a:pt x="784084" y="455183"/>
                  </a:cubicBezTo>
                  <a:cubicBezTo>
                    <a:pt x="823137" y="458993"/>
                    <a:pt x="851712" y="477090"/>
                    <a:pt x="871714" y="512333"/>
                  </a:cubicBezTo>
                  <a:cubicBezTo>
                    <a:pt x="885049" y="536145"/>
                    <a:pt x="902194" y="559005"/>
                    <a:pt x="916482" y="582818"/>
                  </a:cubicBezTo>
                  <a:cubicBezTo>
                    <a:pt x="943152" y="626633"/>
                    <a:pt x="940294" y="657113"/>
                    <a:pt x="905052" y="691403"/>
                  </a:cubicBezTo>
                  <a:cubicBezTo>
                    <a:pt x="881239" y="715215"/>
                    <a:pt x="830757" y="719978"/>
                    <a:pt x="799324" y="699023"/>
                  </a:cubicBezTo>
                  <a:cubicBezTo>
                    <a:pt x="671689" y="618060"/>
                    <a:pt x="543102" y="538050"/>
                    <a:pt x="416419" y="455183"/>
                  </a:cubicBezTo>
                  <a:cubicBezTo>
                    <a:pt x="392607" y="439943"/>
                    <a:pt x="376414" y="438038"/>
                    <a:pt x="349744" y="451373"/>
                  </a:cubicBezTo>
                  <a:cubicBezTo>
                    <a:pt x="223062" y="515190"/>
                    <a:pt x="79234" y="460898"/>
                    <a:pt x="18274" y="325643"/>
                  </a:cubicBezTo>
                  <a:cubicBezTo>
                    <a:pt x="-47448" y="180863"/>
                    <a:pt x="72567" y="-14400"/>
                    <a:pt x="243064" y="84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sp>
          <p:nvSpPr>
            <p:cNvPr id="157" name="Freeform: Shape 59">
              <a:extLst>
                <a:ext uri="{FF2B5EF4-FFF2-40B4-BE49-F238E27FC236}">
                  <a16:creationId xmlns:a16="http://schemas.microsoft.com/office/drawing/2014/main" id="{F83C97E1-3FF6-4D29-8C07-72F0F8B4AD10}"/>
                </a:ext>
              </a:extLst>
            </p:cNvPr>
            <p:cNvSpPr/>
            <p:nvPr/>
          </p:nvSpPr>
          <p:spPr>
            <a:xfrm>
              <a:off x="7424140" y="3270750"/>
              <a:ext cx="312152" cy="394404"/>
            </a:xfrm>
            <a:custGeom>
              <a:avLst/>
              <a:gdLst>
                <a:gd name="connsiteX0" fmla="*/ 409576 w 581978"/>
                <a:gd name="connsiteY0" fmla="*/ 375285 h 735330"/>
                <a:gd name="connsiteX1" fmla="*/ 410528 w 581978"/>
                <a:gd name="connsiteY1" fmla="*/ 494348 h 735330"/>
                <a:gd name="connsiteX2" fmla="*/ 409576 w 581978"/>
                <a:gd name="connsiteY2" fmla="*/ 375285 h 735330"/>
                <a:gd name="connsiteX3" fmla="*/ 289085 w 581978"/>
                <a:gd name="connsiteY3" fmla="*/ 296823 h 735330"/>
                <a:gd name="connsiteX4" fmla="*/ 210503 w 581978"/>
                <a:gd name="connsiteY4" fmla="*/ 321945 h 735330"/>
                <a:gd name="connsiteX5" fmla="*/ 158116 w 581978"/>
                <a:gd name="connsiteY5" fmla="*/ 470536 h 735330"/>
                <a:gd name="connsiteX6" fmla="*/ 288608 w 581978"/>
                <a:gd name="connsiteY6" fmla="*/ 568643 h 735330"/>
                <a:gd name="connsiteX7" fmla="*/ 364808 w 581978"/>
                <a:gd name="connsiteY7" fmla="*/ 547688 h 735330"/>
                <a:gd name="connsiteX8" fmla="*/ 381000 w 581978"/>
                <a:gd name="connsiteY8" fmla="*/ 492443 h 735330"/>
                <a:gd name="connsiteX9" fmla="*/ 381953 w 581978"/>
                <a:gd name="connsiteY9" fmla="*/ 371475 h 735330"/>
                <a:gd name="connsiteX10" fmla="*/ 367666 w 581978"/>
                <a:gd name="connsiteY10" fmla="*/ 320993 h 735330"/>
                <a:gd name="connsiteX11" fmla="*/ 289085 w 581978"/>
                <a:gd name="connsiteY11" fmla="*/ 296823 h 735330"/>
                <a:gd name="connsiteX12" fmla="*/ 291467 w 581978"/>
                <a:gd name="connsiteY12" fmla="*/ 268605 h 735330"/>
                <a:gd name="connsiteX13" fmla="*/ 453392 w 581978"/>
                <a:gd name="connsiteY13" fmla="*/ 433387 h 735330"/>
                <a:gd name="connsiteX14" fmla="*/ 287657 w 581978"/>
                <a:gd name="connsiteY14" fmla="*/ 597218 h 735330"/>
                <a:gd name="connsiteX15" fmla="*/ 124779 w 581978"/>
                <a:gd name="connsiteY15" fmla="*/ 432435 h 735330"/>
                <a:gd name="connsiteX16" fmla="*/ 291467 w 581978"/>
                <a:gd name="connsiteY16" fmla="*/ 268605 h 735330"/>
                <a:gd name="connsiteX17" fmla="*/ 292419 w 581978"/>
                <a:gd name="connsiteY17" fmla="*/ 222885 h 735330"/>
                <a:gd name="connsiteX18" fmla="*/ 78106 w 581978"/>
                <a:gd name="connsiteY18" fmla="*/ 432435 h 735330"/>
                <a:gd name="connsiteX19" fmla="*/ 287656 w 581978"/>
                <a:gd name="connsiteY19" fmla="*/ 642937 h 735330"/>
                <a:gd name="connsiteX20" fmla="*/ 499111 w 581978"/>
                <a:gd name="connsiteY20" fmla="*/ 435292 h 735330"/>
                <a:gd name="connsiteX21" fmla="*/ 292419 w 581978"/>
                <a:gd name="connsiteY21" fmla="*/ 222885 h 735330"/>
                <a:gd name="connsiteX22" fmla="*/ 285751 w 581978"/>
                <a:gd name="connsiteY22" fmla="*/ 197167 h 735330"/>
                <a:gd name="connsiteX23" fmla="*/ 525781 w 581978"/>
                <a:gd name="connsiteY23" fmla="*/ 432435 h 735330"/>
                <a:gd name="connsiteX24" fmla="*/ 287656 w 581978"/>
                <a:gd name="connsiteY24" fmla="*/ 671512 h 735330"/>
                <a:gd name="connsiteX25" fmla="*/ 52389 w 581978"/>
                <a:gd name="connsiteY25" fmla="*/ 434340 h 735330"/>
                <a:gd name="connsiteX26" fmla="*/ 285751 w 581978"/>
                <a:gd name="connsiteY26" fmla="*/ 197167 h 735330"/>
                <a:gd name="connsiteX27" fmla="*/ 55244 w 581978"/>
                <a:gd name="connsiteY27" fmla="*/ 157162 h 735330"/>
                <a:gd name="connsiteX28" fmla="*/ 26669 w 581978"/>
                <a:gd name="connsiteY28" fmla="*/ 187642 h 735330"/>
                <a:gd name="connsiteX29" fmla="*/ 27621 w 581978"/>
                <a:gd name="connsiteY29" fmla="*/ 428624 h 735330"/>
                <a:gd name="connsiteX30" fmla="*/ 26669 w 581978"/>
                <a:gd name="connsiteY30" fmla="*/ 680084 h 735330"/>
                <a:gd name="connsiteX31" fmla="*/ 57149 w 581978"/>
                <a:gd name="connsiteY31" fmla="*/ 709612 h 735330"/>
                <a:gd name="connsiteX32" fmla="*/ 521016 w 581978"/>
                <a:gd name="connsiteY32" fmla="*/ 709612 h 735330"/>
                <a:gd name="connsiteX33" fmla="*/ 552449 w 581978"/>
                <a:gd name="connsiteY33" fmla="*/ 676274 h 735330"/>
                <a:gd name="connsiteX34" fmla="*/ 552449 w 581978"/>
                <a:gd name="connsiteY34" fmla="*/ 197167 h 735330"/>
                <a:gd name="connsiteX35" fmla="*/ 515301 w 581978"/>
                <a:gd name="connsiteY35" fmla="*/ 157162 h 735330"/>
                <a:gd name="connsiteX36" fmla="*/ 55244 w 581978"/>
                <a:gd name="connsiteY36" fmla="*/ 157162 h 735330"/>
                <a:gd name="connsiteX37" fmla="*/ 501969 w 581978"/>
                <a:gd name="connsiteY37" fmla="*/ 65722 h 735330"/>
                <a:gd name="connsiteX38" fmla="*/ 488634 w 581978"/>
                <a:gd name="connsiteY38" fmla="*/ 79057 h 735330"/>
                <a:gd name="connsiteX39" fmla="*/ 501969 w 581978"/>
                <a:gd name="connsiteY39" fmla="*/ 92392 h 735330"/>
                <a:gd name="connsiteX40" fmla="*/ 515304 w 581978"/>
                <a:gd name="connsiteY40" fmla="*/ 79057 h 735330"/>
                <a:gd name="connsiteX41" fmla="*/ 501969 w 581978"/>
                <a:gd name="connsiteY41" fmla="*/ 65722 h 735330"/>
                <a:gd name="connsiteX42" fmla="*/ 397194 w 581978"/>
                <a:gd name="connsiteY42" fmla="*/ 65722 h 735330"/>
                <a:gd name="connsiteX43" fmla="*/ 383859 w 581978"/>
                <a:gd name="connsiteY43" fmla="*/ 79057 h 735330"/>
                <a:gd name="connsiteX44" fmla="*/ 397194 w 581978"/>
                <a:gd name="connsiteY44" fmla="*/ 92392 h 735330"/>
                <a:gd name="connsiteX45" fmla="*/ 410529 w 581978"/>
                <a:gd name="connsiteY45" fmla="*/ 79057 h 735330"/>
                <a:gd name="connsiteX46" fmla="*/ 397194 w 581978"/>
                <a:gd name="connsiteY46" fmla="*/ 65722 h 735330"/>
                <a:gd name="connsiteX47" fmla="*/ 501969 w 581978"/>
                <a:gd name="connsiteY47" fmla="*/ 37147 h 735330"/>
                <a:gd name="connsiteX48" fmla="*/ 543879 w 581978"/>
                <a:gd name="connsiteY48" fmla="*/ 79057 h 735330"/>
                <a:gd name="connsiteX49" fmla="*/ 501969 w 581978"/>
                <a:gd name="connsiteY49" fmla="*/ 120967 h 735330"/>
                <a:gd name="connsiteX50" fmla="*/ 460059 w 581978"/>
                <a:gd name="connsiteY50" fmla="*/ 79057 h 735330"/>
                <a:gd name="connsiteX51" fmla="*/ 501969 w 581978"/>
                <a:gd name="connsiteY51" fmla="*/ 37147 h 735330"/>
                <a:gd name="connsiteX52" fmla="*/ 397194 w 581978"/>
                <a:gd name="connsiteY52" fmla="*/ 37147 h 735330"/>
                <a:gd name="connsiteX53" fmla="*/ 439104 w 581978"/>
                <a:gd name="connsiteY53" fmla="*/ 79057 h 735330"/>
                <a:gd name="connsiteX54" fmla="*/ 397194 w 581978"/>
                <a:gd name="connsiteY54" fmla="*/ 120967 h 735330"/>
                <a:gd name="connsiteX55" fmla="*/ 355284 w 581978"/>
                <a:gd name="connsiteY55" fmla="*/ 79057 h 735330"/>
                <a:gd name="connsiteX56" fmla="*/ 397194 w 581978"/>
                <a:gd name="connsiteY56" fmla="*/ 37147 h 735330"/>
                <a:gd name="connsiteX57" fmla="*/ 266699 w 581978"/>
                <a:gd name="connsiteY57" fmla="*/ 28574 h 735330"/>
                <a:gd name="connsiteX58" fmla="*/ 252411 w 581978"/>
                <a:gd name="connsiteY58" fmla="*/ 42862 h 735330"/>
                <a:gd name="connsiteX59" fmla="*/ 252411 w 581978"/>
                <a:gd name="connsiteY59" fmla="*/ 115252 h 735330"/>
                <a:gd name="connsiteX60" fmla="*/ 266699 w 581978"/>
                <a:gd name="connsiteY60" fmla="*/ 129539 h 735330"/>
                <a:gd name="connsiteX61" fmla="*/ 538161 w 581978"/>
                <a:gd name="connsiteY61" fmla="*/ 129539 h 735330"/>
                <a:gd name="connsiteX62" fmla="*/ 552449 w 581978"/>
                <a:gd name="connsiteY62" fmla="*/ 115252 h 735330"/>
                <a:gd name="connsiteX63" fmla="*/ 552449 w 581978"/>
                <a:gd name="connsiteY63" fmla="*/ 42862 h 735330"/>
                <a:gd name="connsiteX64" fmla="*/ 538161 w 581978"/>
                <a:gd name="connsiteY64" fmla="*/ 28574 h 735330"/>
                <a:gd name="connsiteX65" fmla="*/ 40957 w 581978"/>
                <a:gd name="connsiteY65" fmla="*/ 28574 h 735330"/>
                <a:gd name="connsiteX66" fmla="*/ 26669 w 581978"/>
                <a:gd name="connsiteY66" fmla="*/ 42862 h 735330"/>
                <a:gd name="connsiteX67" fmla="*/ 26669 w 581978"/>
                <a:gd name="connsiteY67" fmla="*/ 115252 h 735330"/>
                <a:gd name="connsiteX68" fmla="*/ 40957 w 581978"/>
                <a:gd name="connsiteY68" fmla="*/ 129539 h 735330"/>
                <a:gd name="connsiteX69" fmla="*/ 214311 w 581978"/>
                <a:gd name="connsiteY69" fmla="*/ 129539 h 735330"/>
                <a:gd name="connsiteX70" fmla="*/ 228599 w 581978"/>
                <a:gd name="connsiteY70" fmla="*/ 115252 h 735330"/>
                <a:gd name="connsiteX71" fmla="*/ 228599 w 581978"/>
                <a:gd name="connsiteY71" fmla="*/ 42862 h 735330"/>
                <a:gd name="connsiteX72" fmla="*/ 214311 w 581978"/>
                <a:gd name="connsiteY72" fmla="*/ 28574 h 735330"/>
                <a:gd name="connsiteX73" fmla="*/ 50483 w 581978"/>
                <a:gd name="connsiteY73" fmla="*/ 0 h 735330"/>
                <a:gd name="connsiteX74" fmla="*/ 533400 w 581978"/>
                <a:gd name="connsiteY74" fmla="*/ 0 h 735330"/>
                <a:gd name="connsiteX75" fmla="*/ 581978 w 581978"/>
                <a:gd name="connsiteY75" fmla="*/ 48578 h 735330"/>
                <a:gd name="connsiteX76" fmla="*/ 581978 w 581978"/>
                <a:gd name="connsiteY76" fmla="*/ 699135 h 735330"/>
                <a:gd name="connsiteX77" fmla="*/ 543878 w 581978"/>
                <a:gd name="connsiteY77" fmla="*/ 735330 h 735330"/>
                <a:gd name="connsiteX78" fmla="*/ 34290 w 581978"/>
                <a:gd name="connsiteY78" fmla="*/ 735330 h 735330"/>
                <a:gd name="connsiteX79" fmla="*/ 0 w 581978"/>
                <a:gd name="connsiteY79" fmla="*/ 700088 h 735330"/>
                <a:gd name="connsiteX80" fmla="*/ 0 w 581978"/>
                <a:gd name="connsiteY80" fmla="*/ 371475 h 735330"/>
                <a:gd name="connsiteX81" fmla="*/ 0 w 581978"/>
                <a:gd name="connsiteY81" fmla="*/ 53340 h 735330"/>
                <a:gd name="connsiteX82" fmla="*/ 50483 w 581978"/>
                <a:gd name="connsiteY82" fmla="*/ 0 h 73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81978" h="735330">
                  <a:moveTo>
                    <a:pt x="409576" y="375285"/>
                  </a:moveTo>
                  <a:cubicBezTo>
                    <a:pt x="390526" y="414337"/>
                    <a:pt x="390526" y="450532"/>
                    <a:pt x="410528" y="494348"/>
                  </a:cubicBezTo>
                  <a:cubicBezTo>
                    <a:pt x="432436" y="450532"/>
                    <a:pt x="432436" y="414337"/>
                    <a:pt x="409576" y="375285"/>
                  </a:cubicBezTo>
                  <a:close/>
                  <a:moveTo>
                    <a:pt x="289085" y="296823"/>
                  </a:moveTo>
                  <a:cubicBezTo>
                    <a:pt x="261224" y="296942"/>
                    <a:pt x="233363" y="305277"/>
                    <a:pt x="210503" y="321945"/>
                  </a:cubicBezTo>
                  <a:cubicBezTo>
                    <a:pt x="161925" y="357188"/>
                    <a:pt x="141923" y="416243"/>
                    <a:pt x="158116" y="470536"/>
                  </a:cubicBezTo>
                  <a:cubicBezTo>
                    <a:pt x="175260" y="527686"/>
                    <a:pt x="225743" y="566738"/>
                    <a:pt x="288608" y="568643"/>
                  </a:cubicBezTo>
                  <a:cubicBezTo>
                    <a:pt x="313373" y="571500"/>
                    <a:pt x="340043" y="562928"/>
                    <a:pt x="364808" y="547688"/>
                  </a:cubicBezTo>
                  <a:cubicBezTo>
                    <a:pt x="385763" y="534353"/>
                    <a:pt x="396241" y="520066"/>
                    <a:pt x="381000" y="492443"/>
                  </a:cubicBezTo>
                  <a:cubicBezTo>
                    <a:pt x="359093" y="453391"/>
                    <a:pt x="360998" y="410528"/>
                    <a:pt x="381953" y="371475"/>
                  </a:cubicBezTo>
                  <a:cubicBezTo>
                    <a:pt x="395288" y="346711"/>
                    <a:pt x="386716" y="334328"/>
                    <a:pt x="367666" y="320993"/>
                  </a:cubicBezTo>
                  <a:cubicBezTo>
                    <a:pt x="344806" y="304801"/>
                    <a:pt x="316945" y="296704"/>
                    <a:pt x="289085" y="296823"/>
                  </a:cubicBezTo>
                  <a:close/>
                  <a:moveTo>
                    <a:pt x="291467" y="268605"/>
                  </a:moveTo>
                  <a:cubicBezTo>
                    <a:pt x="381954" y="270510"/>
                    <a:pt x="453392" y="342900"/>
                    <a:pt x="453392" y="433387"/>
                  </a:cubicBezTo>
                  <a:cubicBezTo>
                    <a:pt x="453392" y="525780"/>
                    <a:pt x="380049" y="598170"/>
                    <a:pt x="287657" y="597218"/>
                  </a:cubicBezTo>
                  <a:cubicBezTo>
                    <a:pt x="200026" y="597218"/>
                    <a:pt x="124779" y="521018"/>
                    <a:pt x="124779" y="432435"/>
                  </a:cubicBezTo>
                  <a:cubicBezTo>
                    <a:pt x="124779" y="341948"/>
                    <a:pt x="200979" y="267653"/>
                    <a:pt x="291467" y="268605"/>
                  </a:cubicBezTo>
                  <a:close/>
                  <a:moveTo>
                    <a:pt x="292419" y="222885"/>
                  </a:moveTo>
                  <a:cubicBezTo>
                    <a:pt x="176213" y="220980"/>
                    <a:pt x="79059" y="317182"/>
                    <a:pt x="78106" y="432435"/>
                  </a:cubicBezTo>
                  <a:cubicBezTo>
                    <a:pt x="77153" y="545782"/>
                    <a:pt x="173356" y="641985"/>
                    <a:pt x="287656" y="642937"/>
                  </a:cubicBezTo>
                  <a:cubicBezTo>
                    <a:pt x="402909" y="643890"/>
                    <a:pt x="498159" y="550545"/>
                    <a:pt x="499111" y="435292"/>
                  </a:cubicBezTo>
                  <a:cubicBezTo>
                    <a:pt x="499111" y="320040"/>
                    <a:pt x="406719" y="224790"/>
                    <a:pt x="292419" y="222885"/>
                  </a:cubicBezTo>
                  <a:close/>
                  <a:moveTo>
                    <a:pt x="285751" y="197167"/>
                  </a:moveTo>
                  <a:cubicBezTo>
                    <a:pt x="419101" y="196215"/>
                    <a:pt x="525781" y="300990"/>
                    <a:pt x="525781" y="432435"/>
                  </a:cubicBezTo>
                  <a:cubicBezTo>
                    <a:pt x="525781" y="563880"/>
                    <a:pt x="419101" y="671512"/>
                    <a:pt x="287656" y="671512"/>
                  </a:cubicBezTo>
                  <a:cubicBezTo>
                    <a:pt x="159069" y="670560"/>
                    <a:pt x="53341" y="564832"/>
                    <a:pt x="52389" y="434340"/>
                  </a:cubicBezTo>
                  <a:cubicBezTo>
                    <a:pt x="51436" y="302895"/>
                    <a:pt x="155259" y="198120"/>
                    <a:pt x="285751" y="197167"/>
                  </a:cubicBezTo>
                  <a:close/>
                  <a:moveTo>
                    <a:pt x="55244" y="157162"/>
                  </a:moveTo>
                  <a:cubicBezTo>
                    <a:pt x="29526" y="156209"/>
                    <a:pt x="26669" y="165734"/>
                    <a:pt x="26669" y="187642"/>
                  </a:cubicBezTo>
                  <a:cubicBezTo>
                    <a:pt x="28574" y="267652"/>
                    <a:pt x="27621" y="348614"/>
                    <a:pt x="27621" y="428624"/>
                  </a:cubicBezTo>
                  <a:cubicBezTo>
                    <a:pt x="27621" y="511492"/>
                    <a:pt x="28574" y="595312"/>
                    <a:pt x="26669" y="680084"/>
                  </a:cubicBezTo>
                  <a:cubicBezTo>
                    <a:pt x="26669" y="703897"/>
                    <a:pt x="34289" y="709612"/>
                    <a:pt x="57149" y="709612"/>
                  </a:cubicBezTo>
                  <a:cubicBezTo>
                    <a:pt x="211454" y="708659"/>
                    <a:pt x="366711" y="708659"/>
                    <a:pt x="521016" y="709612"/>
                  </a:cubicBezTo>
                  <a:cubicBezTo>
                    <a:pt x="547686" y="709612"/>
                    <a:pt x="552449" y="700087"/>
                    <a:pt x="552449" y="676274"/>
                  </a:cubicBezTo>
                  <a:cubicBezTo>
                    <a:pt x="551496" y="516254"/>
                    <a:pt x="551496" y="357187"/>
                    <a:pt x="552449" y="197167"/>
                  </a:cubicBezTo>
                  <a:cubicBezTo>
                    <a:pt x="552449" y="168592"/>
                    <a:pt x="546734" y="157162"/>
                    <a:pt x="515301" y="157162"/>
                  </a:cubicBezTo>
                  <a:cubicBezTo>
                    <a:pt x="361949" y="159067"/>
                    <a:pt x="208596" y="158114"/>
                    <a:pt x="55244" y="157162"/>
                  </a:cubicBezTo>
                  <a:close/>
                  <a:moveTo>
                    <a:pt x="501969" y="65722"/>
                  </a:moveTo>
                  <a:cubicBezTo>
                    <a:pt x="494604" y="65722"/>
                    <a:pt x="488634" y="71692"/>
                    <a:pt x="488634" y="79057"/>
                  </a:cubicBezTo>
                  <a:cubicBezTo>
                    <a:pt x="488634" y="86422"/>
                    <a:pt x="494604" y="92392"/>
                    <a:pt x="501969" y="92392"/>
                  </a:cubicBezTo>
                  <a:cubicBezTo>
                    <a:pt x="509334" y="92392"/>
                    <a:pt x="515304" y="86422"/>
                    <a:pt x="515304" y="79057"/>
                  </a:cubicBezTo>
                  <a:cubicBezTo>
                    <a:pt x="515304" y="71692"/>
                    <a:pt x="509334" y="65722"/>
                    <a:pt x="501969" y="65722"/>
                  </a:cubicBezTo>
                  <a:close/>
                  <a:moveTo>
                    <a:pt x="397194" y="65722"/>
                  </a:moveTo>
                  <a:cubicBezTo>
                    <a:pt x="389829" y="65722"/>
                    <a:pt x="383859" y="71692"/>
                    <a:pt x="383859" y="79057"/>
                  </a:cubicBezTo>
                  <a:cubicBezTo>
                    <a:pt x="383859" y="86422"/>
                    <a:pt x="389829" y="92392"/>
                    <a:pt x="397194" y="92392"/>
                  </a:cubicBezTo>
                  <a:cubicBezTo>
                    <a:pt x="404559" y="92392"/>
                    <a:pt x="410529" y="86422"/>
                    <a:pt x="410529" y="79057"/>
                  </a:cubicBezTo>
                  <a:cubicBezTo>
                    <a:pt x="410529" y="71692"/>
                    <a:pt x="404559" y="65722"/>
                    <a:pt x="397194" y="65722"/>
                  </a:cubicBezTo>
                  <a:close/>
                  <a:moveTo>
                    <a:pt x="501969" y="37147"/>
                  </a:moveTo>
                  <a:cubicBezTo>
                    <a:pt x="525115" y="37147"/>
                    <a:pt x="543879" y="55911"/>
                    <a:pt x="543879" y="79057"/>
                  </a:cubicBezTo>
                  <a:cubicBezTo>
                    <a:pt x="543879" y="102203"/>
                    <a:pt x="525115" y="120967"/>
                    <a:pt x="501969" y="120967"/>
                  </a:cubicBezTo>
                  <a:cubicBezTo>
                    <a:pt x="478823" y="120967"/>
                    <a:pt x="460059" y="102203"/>
                    <a:pt x="460059" y="79057"/>
                  </a:cubicBezTo>
                  <a:cubicBezTo>
                    <a:pt x="460059" y="55911"/>
                    <a:pt x="478823" y="37147"/>
                    <a:pt x="501969" y="37147"/>
                  </a:cubicBezTo>
                  <a:close/>
                  <a:moveTo>
                    <a:pt x="397194" y="37147"/>
                  </a:moveTo>
                  <a:cubicBezTo>
                    <a:pt x="420340" y="37147"/>
                    <a:pt x="439104" y="55911"/>
                    <a:pt x="439104" y="79057"/>
                  </a:cubicBezTo>
                  <a:cubicBezTo>
                    <a:pt x="439104" y="102203"/>
                    <a:pt x="420340" y="120967"/>
                    <a:pt x="397194" y="120967"/>
                  </a:cubicBezTo>
                  <a:cubicBezTo>
                    <a:pt x="374048" y="120967"/>
                    <a:pt x="355284" y="102203"/>
                    <a:pt x="355284" y="79057"/>
                  </a:cubicBezTo>
                  <a:cubicBezTo>
                    <a:pt x="355284" y="55911"/>
                    <a:pt x="374048" y="37147"/>
                    <a:pt x="397194" y="37147"/>
                  </a:cubicBezTo>
                  <a:close/>
                  <a:moveTo>
                    <a:pt x="266699" y="28574"/>
                  </a:moveTo>
                  <a:cubicBezTo>
                    <a:pt x="259079" y="28574"/>
                    <a:pt x="252411" y="35242"/>
                    <a:pt x="252411" y="42862"/>
                  </a:cubicBezTo>
                  <a:lnTo>
                    <a:pt x="252411" y="115252"/>
                  </a:lnTo>
                  <a:cubicBezTo>
                    <a:pt x="252411" y="122872"/>
                    <a:pt x="259079" y="129539"/>
                    <a:pt x="266699" y="129539"/>
                  </a:cubicBezTo>
                  <a:lnTo>
                    <a:pt x="538161" y="129539"/>
                  </a:lnTo>
                  <a:cubicBezTo>
                    <a:pt x="545781" y="129539"/>
                    <a:pt x="552449" y="123824"/>
                    <a:pt x="552449" y="115252"/>
                  </a:cubicBezTo>
                  <a:lnTo>
                    <a:pt x="552449" y="42862"/>
                  </a:lnTo>
                  <a:cubicBezTo>
                    <a:pt x="552449" y="35242"/>
                    <a:pt x="545781" y="28574"/>
                    <a:pt x="538161" y="28574"/>
                  </a:cubicBezTo>
                  <a:close/>
                  <a:moveTo>
                    <a:pt x="40957" y="28574"/>
                  </a:moveTo>
                  <a:cubicBezTo>
                    <a:pt x="33336" y="28574"/>
                    <a:pt x="26669" y="35242"/>
                    <a:pt x="26669" y="42862"/>
                  </a:cubicBezTo>
                  <a:lnTo>
                    <a:pt x="26669" y="115252"/>
                  </a:lnTo>
                  <a:cubicBezTo>
                    <a:pt x="26669" y="122872"/>
                    <a:pt x="33336" y="129539"/>
                    <a:pt x="40957" y="129539"/>
                  </a:cubicBezTo>
                  <a:lnTo>
                    <a:pt x="214311" y="129539"/>
                  </a:lnTo>
                  <a:cubicBezTo>
                    <a:pt x="221932" y="129539"/>
                    <a:pt x="228599" y="123824"/>
                    <a:pt x="228599" y="115252"/>
                  </a:cubicBezTo>
                  <a:lnTo>
                    <a:pt x="228599" y="42862"/>
                  </a:lnTo>
                  <a:cubicBezTo>
                    <a:pt x="228599" y="35242"/>
                    <a:pt x="221932" y="28574"/>
                    <a:pt x="214311" y="28574"/>
                  </a:cubicBezTo>
                  <a:close/>
                  <a:moveTo>
                    <a:pt x="50483" y="0"/>
                  </a:moveTo>
                  <a:cubicBezTo>
                    <a:pt x="211455" y="0"/>
                    <a:pt x="372428" y="0"/>
                    <a:pt x="533400" y="0"/>
                  </a:cubicBezTo>
                  <a:cubicBezTo>
                    <a:pt x="566738" y="0"/>
                    <a:pt x="581978" y="15240"/>
                    <a:pt x="581978" y="48578"/>
                  </a:cubicBezTo>
                  <a:cubicBezTo>
                    <a:pt x="581978" y="265748"/>
                    <a:pt x="581025" y="482918"/>
                    <a:pt x="581978" y="699135"/>
                  </a:cubicBezTo>
                  <a:cubicBezTo>
                    <a:pt x="581978" y="728663"/>
                    <a:pt x="570547" y="735330"/>
                    <a:pt x="543878" y="735330"/>
                  </a:cubicBezTo>
                  <a:cubicBezTo>
                    <a:pt x="374333" y="734378"/>
                    <a:pt x="204788" y="734378"/>
                    <a:pt x="34290" y="735330"/>
                  </a:cubicBezTo>
                  <a:cubicBezTo>
                    <a:pt x="6668" y="735330"/>
                    <a:pt x="0" y="725805"/>
                    <a:pt x="0" y="700088"/>
                  </a:cubicBezTo>
                  <a:cubicBezTo>
                    <a:pt x="0" y="590550"/>
                    <a:pt x="0" y="481013"/>
                    <a:pt x="0" y="371475"/>
                  </a:cubicBezTo>
                  <a:cubicBezTo>
                    <a:pt x="0" y="265748"/>
                    <a:pt x="0" y="160020"/>
                    <a:pt x="0" y="53340"/>
                  </a:cubicBezTo>
                  <a:cubicBezTo>
                    <a:pt x="0" y="10478"/>
                    <a:pt x="9525" y="0"/>
                    <a:pt x="5048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lt"/>
                <a:cs typeface="Lexend Deca" panose="020B0600000101010101" charset="-78"/>
              </a:endParaRPr>
            </a:p>
          </p:txBody>
        </p:sp>
        <p:grpSp>
          <p:nvGrpSpPr>
            <p:cNvPr id="158" name="Group 68">
              <a:extLst>
                <a:ext uri="{FF2B5EF4-FFF2-40B4-BE49-F238E27FC236}">
                  <a16:creationId xmlns:a16="http://schemas.microsoft.com/office/drawing/2014/main" id="{1F9C086A-38AA-BBBD-121E-99BCE7BB6A0A}"/>
                </a:ext>
              </a:extLst>
            </p:cNvPr>
            <p:cNvGrpSpPr/>
            <p:nvPr/>
          </p:nvGrpSpPr>
          <p:grpSpPr>
            <a:xfrm>
              <a:off x="3823875" y="1565481"/>
              <a:ext cx="4572505" cy="1282830"/>
              <a:chOff x="6778365" y="1783845"/>
              <a:chExt cx="4572505" cy="1282830"/>
            </a:xfrm>
          </p:grpSpPr>
          <p:sp>
            <p:nvSpPr>
              <p:cNvPr id="159" name="Graphic 26">
                <a:extLst>
                  <a:ext uri="{FF2B5EF4-FFF2-40B4-BE49-F238E27FC236}">
                    <a16:creationId xmlns:a16="http://schemas.microsoft.com/office/drawing/2014/main" id="{A7A10323-B2A3-CBD2-B06C-73FC7200E610}"/>
                  </a:ext>
                </a:extLst>
              </p:cNvPr>
              <p:cNvSpPr/>
              <p:nvPr/>
            </p:nvSpPr>
            <p:spPr>
              <a:xfrm>
                <a:off x="6778365" y="1783845"/>
                <a:ext cx="4572505" cy="1282830"/>
              </a:xfrm>
              <a:custGeom>
                <a:avLst/>
                <a:gdLst>
                  <a:gd name="connsiteX0" fmla="*/ 6567845 w 6613596"/>
                  <a:gd name="connsiteY0" fmla="*/ 1842135 h 1855470"/>
                  <a:gd name="connsiteX1" fmla="*/ 46077 w 6613596"/>
                  <a:gd name="connsiteY1" fmla="*/ 1855470 h 1855470"/>
                  <a:gd name="connsiteX2" fmla="*/ 357 w 6613596"/>
                  <a:gd name="connsiteY2" fmla="*/ 1817370 h 1855470"/>
                  <a:gd name="connsiteX3" fmla="*/ 3215 w 6613596"/>
                  <a:gd name="connsiteY3" fmla="*/ 1802130 h 1855470"/>
                  <a:gd name="connsiteX4" fmla="*/ 977622 w 6613596"/>
                  <a:gd name="connsiteY4" fmla="*/ 46673 h 1855470"/>
                  <a:gd name="connsiteX5" fmla="*/ 1024295 w 6613596"/>
                  <a:gd name="connsiteY5" fmla="*/ 0 h 1855470"/>
                  <a:gd name="connsiteX6" fmla="*/ 5521048 w 6613596"/>
                  <a:gd name="connsiteY6" fmla="*/ 0 h 1855470"/>
                  <a:gd name="connsiteX7" fmla="*/ 5567720 w 6613596"/>
                  <a:gd name="connsiteY7" fmla="*/ 46673 h 1855470"/>
                  <a:gd name="connsiteX8" fmla="*/ 6613565 w 6613596"/>
                  <a:gd name="connsiteY8" fmla="*/ 1795463 h 1855470"/>
                  <a:gd name="connsiteX9" fmla="*/ 6567845 w 6613596"/>
                  <a:gd name="connsiteY9" fmla="*/ 1842135 h 1855470"/>
                  <a:gd name="connsiteX0" fmla="*/ 6576637 w 6613616"/>
                  <a:gd name="connsiteY0" fmla="*/ 1842135 h 1855470"/>
                  <a:gd name="connsiteX1" fmla="*/ 46077 w 6613616"/>
                  <a:gd name="connsiteY1" fmla="*/ 1855470 h 1855470"/>
                  <a:gd name="connsiteX2" fmla="*/ 357 w 6613616"/>
                  <a:gd name="connsiteY2" fmla="*/ 1817370 h 1855470"/>
                  <a:gd name="connsiteX3" fmla="*/ 3215 w 6613616"/>
                  <a:gd name="connsiteY3" fmla="*/ 1802130 h 1855470"/>
                  <a:gd name="connsiteX4" fmla="*/ 977622 w 6613616"/>
                  <a:gd name="connsiteY4" fmla="*/ 46673 h 1855470"/>
                  <a:gd name="connsiteX5" fmla="*/ 1024295 w 6613616"/>
                  <a:gd name="connsiteY5" fmla="*/ 0 h 1855470"/>
                  <a:gd name="connsiteX6" fmla="*/ 5521048 w 6613616"/>
                  <a:gd name="connsiteY6" fmla="*/ 0 h 1855470"/>
                  <a:gd name="connsiteX7" fmla="*/ 5567720 w 6613616"/>
                  <a:gd name="connsiteY7" fmla="*/ 46673 h 1855470"/>
                  <a:gd name="connsiteX8" fmla="*/ 6613565 w 6613616"/>
                  <a:gd name="connsiteY8" fmla="*/ 1795463 h 1855470"/>
                  <a:gd name="connsiteX9" fmla="*/ 6576637 w 6613616"/>
                  <a:gd name="connsiteY9" fmla="*/ 1842135 h 185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3616" h="1855470">
                    <a:moveTo>
                      <a:pt x="6576637" y="1842135"/>
                    </a:moveTo>
                    <a:lnTo>
                      <a:pt x="46077" y="1855470"/>
                    </a:lnTo>
                    <a:cubicBezTo>
                      <a:pt x="23217" y="1855470"/>
                      <a:pt x="4167" y="1839278"/>
                      <a:pt x="357" y="1817370"/>
                    </a:cubicBezTo>
                    <a:cubicBezTo>
                      <a:pt x="-595" y="1812608"/>
                      <a:pt x="357" y="1806893"/>
                      <a:pt x="3215" y="1802130"/>
                    </a:cubicBezTo>
                    <a:lnTo>
                      <a:pt x="977622" y="46673"/>
                    </a:lnTo>
                    <a:cubicBezTo>
                      <a:pt x="977622" y="20955"/>
                      <a:pt x="998577" y="0"/>
                      <a:pt x="1024295" y="0"/>
                    </a:cubicBezTo>
                    <a:lnTo>
                      <a:pt x="5521048" y="0"/>
                    </a:lnTo>
                    <a:cubicBezTo>
                      <a:pt x="5546765" y="0"/>
                      <a:pt x="5567720" y="20955"/>
                      <a:pt x="5567720" y="46673"/>
                    </a:cubicBezTo>
                    <a:lnTo>
                      <a:pt x="6613565" y="1795463"/>
                    </a:lnTo>
                    <a:cubicBezTo>
                      <a:pt x="6614517" y="1821180"/>
                      <a:pt x="6602354" y="1842135"/>
                      <a:pt x="6576637" y="1842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+mj-lt"/>
                  <a:cs typeface="Lexend Deca" panose="020B0600000101010101" charset="-78"/>
                </a:endParaRPr>
              </a:p>
            </p:txBody>
          </p:sp>
          <p:grpSp>
            <p:nvGrpSpPr>
              <p:cNvPr id="160" name="Group 67">
                <a:extLst>
                  <a:ext uri="{FF2B5EF4-FFF2-40B4-BE49-F238E27FC236}">
                    <a16:creationId xmlns:a16="http://schemas.microsoft.com/office/drawing/2014/main" id="{41267BB9-8416-6666-9707-50170F53C13E}"/>
                  </a:ext>
                </a:extLst>
              </p:cNvPr>
              <p:cNvGrpSpPr/>
              <p:nvPr/>
            </p:nvGrpSpPr>
            <p:grpSpPr>
              <a:xfrm>
                <a:off x="7227403" y="1865105"/>
                <a:ext cx="3604846" cy="1081667"/>
                <a:chOff x="7227403" y="1865105"/>
                <a:chExt cx="3604846" cy="1081667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1" name="Rectangle: Rounded Corners 60">
                  <a:extLst>
                    <a:ext uri="{FF2B5EF4-FFF2-40B4-BE49-F238E27FC236}">
                      <a16:creationId xmlns:a16="http://schemas.microsoft.com/office/drawing/2014/main" id="{2B79C140-C680-34CA-3085-A08D2E4D96C6}"/>
                    </a:ext>
                  </a:extLst>
                </p:cNvPr>
                <p:cNvSpPr/>
                <p:nvPr/>
              </p:nvSpPr>
              <p:spPr>
                <a:xfrm>
                  <a:off x="7797021" y="1865105"/>
                  <a:ext cx="518620" cy="21101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62" name="Rectangle: Rounded Corners 61">
                  <a:extLst>
                    <a:ext uri="{FF2B5EF4-FFF2-40B4-BE49-F238E27FC236}">
                      <a16:creationId xmlns:a16="http://schemas.microsoft.com/office/drawing/2014/main" id="{4A61409E-BF6A-F992-B39A-7A925F297F79}"/>
                    </a:ext>
                  </a:extLst>
                </p:cNvPr>
                <p:cNvSpPr/>
                <p:nvPr/>
              </p:nvSpPr>
              <p:spPr>
                <a:xfrm>
                  <a:off x="7227403" y="2425260"/>
                  <a:ext cx="518620" cy="21101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63" name="Rectangle: Rounded Corners 62">
                  <a:extLst>
                    <a:ext uri="{FF2B5EF4-FFF2-40B4-BE49-F238E27FC236}">
                      <a16:creationId xmlns:a16="http://schemas.microsoft.com/office/drawing/2014/main" id="{845D4B9B-B696-66EF-B67A-F2F69C224E5B}"/>
                    </a:ext>
                  </a:extLst>
                </p:cNvPr>
                <p:cNvSpPr/>
                <p:nvPr/>
              </p:nvSpPr>
              <p:spPr>
                <a:xfrm>
                  <a:off x="9287973" y="2425260"/>
                  <a:ext cx="518620" cy="21101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64" name="Rectangle: Rounded Corners 63">
                  <a:extLst>
                    <a:ext uri="{FF2B5EF4-FFF2-40B4-BE49-F238E27FC236}">
                      <a16:creationId xmlns:a16="http://schemas.microsoft.com/office/drawing/2014/main" id="{3B0D4127-1A8B-8512-0B57-366CEA04EE61}"/>
                    </a:ext>
                  </a:extLst>
                </p:cNvPr>
                <p:cNvSpPr/>
                <p:nvPr/>
              </p:nvSpPr>
              <p:spPr>
                <a:xfrm>
                  <a:off x="10008778" y="2425260"/>
                  <a:ext cx="518620" cy="21101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65" name="Rectangle: Rounded Corners 64">
                  <a:extLst>
                    <a:ext uri="{FF2B5EF4-FFF2-40B4-BE49-F238E27FC236}">
                      <a16:creationId xmlns:a16="http://schemas.microsoft.com/office/drawing/2014/main" id="{FE3E8EAB-7023-CA43-1BA2-15706556C18C}"/>
                    </a:ext>
                  </a:extLst>
                </p:cNvPr>
                <p:cNvSpPr/>
                <p:nvPr/>
              </p:nvSpPr>
              <p:spPr>
                <a:xfrm>
                  <a:off x="9028663" y="2735757"/>
                  <a:ext cx="518620" cy="21101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66" name="Rectangle: Rounded Corners 65">
                  <a:extLst>
                    <a:ext uri="{FF2B5EF4-FFF2-40B4-BE49-F238E27FC236}">
                      <a16:creationId xmlns:a16="http://schemas.microsoft.com/office/drawing/2014/main" id="{860C7B71-ADE6-AA43-116A-495BE9792127}"/>
                    </a:ext>
                  </a:extLst>
                </p:cNvPr>
                <p:cNvSpPr/>
                <p:nvPr/>
              </p:nvSpPr>
              <p:spPr>
                <a:xfrm>
                  <a:off x="9671146" y="2733067"/>
                  <a:ext cx="518620" cy="21101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  <p:sp>
              <p:nvSpPr>
                <p:cNvPr id="167" name="Rectangle: Rounded Corners 66">
                  <a:extLst>
                    <a:ext uri="{FF2B5EF4-FFF2-40B4-BE49-F238E27FC236}">
                      <a16:creationId xmlns:a16="http://schemas.microsoft.com/office/drawing/2014/main" id="{1F30555E-BB60-85DC-06DB-FF430F5B037A}"/>
                    </a:ext>
                  </a:extLst>
                </p:cNvPr>
                <p:cNvSpPr/>
                <p:nvPr/>
              </p:nvSpPr>
              <p:spPr>
                <a:xfrm>
                  <a:off x="10313629" y="2730377"/>
                  <a:ext cx="518620" cy="21101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  <a:cs typeface="Lexend Deca" panose="020B0600000101010101" charset="-78"/>
                  </a:endParaRPr>
                </a:p>
              </p:txBody>
            </p:sp>
          </p:grpSp>
        </p:grpSp>
      </p:grpSp>
      <p:sp>
        <p:nvSpPr>
          <p:cNvPr id="183" name="Freeform: Shape 103">
            <a:extLst>
              <a:ext uri="{FF2B5EF4-FFF2-40B4-BE49-F238E27FC236}">
                <a16:creationId xmlns:a16="http://schemas.microsoft.com/office/drawing/2014/main" id="{340CED5A-877C-37D7-79BC-2905E489E56F}"/>
              </a:ext>
            </a:extLst>
          </p:cNvPr>
          <p:cNvSpPr/>
          <p:nvPr/>
        </p:nvSpPr>
        <p:spPr>
          <a:xfrm>
            <a:off x="0" y="2424799"/>
            <a:ext cx="2558136" cy="1533760"/>
          </a:xfrm>
          <a:custGeom>
            <a:avLst/>
            <a:gdLst>
              <a:gd name="connsiteX0" fmla="*/ 744050 w 911912"/>
              <a:gd name="connsiteY0" fmla="*/ 236257 h 658539"/>
              <a:gd name="connsiteX1" fmla="*/ 719285 w 911912"/>
              <a:gd name="connsiteY1" fmla="*/ 263880 h 658539"/>
              <a:gd name="connsiteX2" fmla="*/ 747860 w 911912"/>
              <a:gd name="connsiteY2" fmla="*/ 288645 h 658539"/>
              <a:gd name="connsiteX3" fmla="*/ 772625 w 911912"/>
              <a:gd name="connsiteY3" fmla="*/ 260070 h 658539"/>
              <a:gd name="connsiteX4" fmla="*/ 744050 w 911912"/>
              <a:gd name="connsiteY4" fmla="*/ 236257 h 658539"/>
              <a:gd name="connsiteX5" fmla="*/ 775959 w 911912"/>
              <a:gd name="connsiteY5" fmla="*/ 1942 h 658539"/>
              <a:gd name="connsiteX6" fmla="*/ 792627 w 911912"/>
              <a:gd name="connsiteY6" fmla="*/ 2895 h 658539"/>
              <a:gd name="connsiteX7" fmla="*/ 802152 w 911912"/>
              <a:gd name="connsiteY7" fmla="*/ 32422 h 658539"/>
              <a:gd name="connsiteX8" fmla="*/ 775482 w 911912"/>
              <a:gd name="connsiteY8" fmla="*/ 91477 h 658539"/>
              <a:gd name="connsiteX9" fmla="*/ 791675 w 911912"/>
              <a:gd name="connsiteY9" fmla="*/ 133387 h 658539"/>
              <a:gd name="connsiteX10" fmla="*/ 839300 w 911912"/>
              <a:gd name="connsiteY10" fmla="*/ 119100 h 658539"/>
              <a:gd name="connsiteX11" fmla="*/ 865017 w 911912"/>
              <a:gd name="connsiteY11" fmla="*/ 59092 h 658539"/>
              <a:gd name="connsiteX12" fmla="*/ 892640 w 911912"/>
              <a:gd name="connsiteY12" fmla="*/ 45757 h 658539"/>
              <a:gd name="connsiteX13" fmla="*/ 902165 w 911912"/>
              <a:gd name="connsiteY13" fmla="*/ 74332 h 658539"/>
              <a:gd name="connsiteX14" fmla="*/ 886925 w 911912"/>
              <a:gd name="connsiteY14" fmla="*/ 109575 h 658539"/>
              <a:gd name="connsiteX15" fmla="*/ 897402 w 911912"/>
              <a:gd name="connsiteY15" fmla="*/ 171487 h 658539"/>
              <a:gd name="connsiteX16" fmla="*/ 909785 w 911912"/>
              <a:gd name="connsiteY16" fmla="*/ 216255 h 658539"/>
              <a:gd name="connsiteX17" fmla="*/ 849777 w 911912"/>
              <a:gd name="connsiteY17" fmla="*/ 368655 h 658539"/>
              <a:gd name="connsiteX18" fmla="*/ 722142 w 911912"/>
              <a:gd name="connsiteY18" fmla="*/ 420090 h 658539"/>
              <a:gd name="connsiteX19" fmla="*/ 686900 w 911912"/>
              <a:gd name="connsiteY19" fmla="*/ 444855 h 658539"/>
              <a:gd name="connsiteX20" fmla="*/ 684995 w 911912"/>
              <a:gd name="connsiteY20" fmla="*/ 460095 h 658539"/>
              <a:gd name="connsiteX21" fmla="*/ 548787 w 911912"/>
              <a:gd name="connsiteY21" fmla="*/ 522007 h 658539"/>
              <a:gd name="connsiteX22" fmla="*/ 441155 w 911912"/>
              <a:gd name="connsiteY22" fmla="*/ 472477 h 658539"/>
              <a:gd name="connsiteX23" fmla="*/ 372575 w 911912"/>
              <a:gd name="connsiteY23" fmla="*/ 499147 h 658539"/>
              <a:gd name="connsiteX24" fmla="*/ 334475 w 911912"/>
              <a:gd name="connsiteY24" fmla="*/ 569632 h 658539"/>
              <a:gd name="connsiteX25" fmla="*/ 164930 w 911912"/>
              <a:gd name="connsiteY25" fmla="*/ 655357 h 658539"/>
              <a:gd name="connsiteX26" fmla="*/ 19197 w 911912"/>
              <a:gd name="connsiteY26" fmla="*/ 626782 h 658539"/>
              <a:gd name="connsiteX27" fmla="*/ 147 w 911912"/>
              <a:gd name="connsiteY27" fmla="*/ 606780 h 658539"/>
              <a:gd name="connsiteX28" fmla="*/ 21102 w 911912"/>
              <a:gd name="connsiteY28" fmla="*/ 595350 h 658539"/>
              <a:gd name="connsiteX29" fmla="*/ 171597 w 911912"/>
              <a:gd name="connsiteY29" fmla="*/ 617257 h 658539"/>
              <a:gd name="connsiteX30" fmla="*/ 300185 w 911912"/>
              <a:gd name="connsiteY30" fmla="*/ 553440 h 658539"/>
              <a:gd name="connsiteX31" fmla="*/ 344952 w 911912"/>
              <a:gd name="connsiteY31" fmla="*/ 473430 h 658539"/>
              <a:gd name="connsiteX32" fmla="*/ 447822 w 911912"/>
              <a:gd name="connsiteY32" fmla="*/ 435330 h 658539"/>
              <a:gd name="connsiteX33" fmla="*/ 562122 w 911912"/>
              <a:gd name="connsiteY33" fmla="*/ 486765 h 658539"/>
              <a:gd name="connsiteX34" fmla="*/ 648800 w 911912"/>
              <a:gd name="connsiteY34" fmla="*/ 448665 h 658539"/>
              <a:gd name="connsiteX35" fmla="*/ 624987 w 911912"/>
              <a:gd name="connsiteY35" fmla="*/ 374370 h 658539"/>
              <a:gd name="connsiteX36" fmla="*/ 589745 w 911912"/>
              <a:gd name="connsiteY36" fmla="*/ 275310 h 658539"/>
              <a:gd name="connsiteX37" fmla="*/ 650705 w 911912"/>
              <a:gd name="connsiteY37" fmla="*/ 115290 h 658539"/>
              <a:gd name="connsiteX38" fmla="*/ 701187 w 911912"/>
              <a:gd name="connsiteY38" fmla="*/ 92430 h 658539"/>
              <a:gd name="connsiteX39" fmla="*/ 740240 w 911912"/>
              <a:gd name="connsiteY39" fmla="*/ 71475 h 658539"/>
              <a:gd name="connsiteX40" fmla="*/ 765005 w 911912"/>
              <a:gd name="connsiteY40" fmla="*/ 15277 h 658539"/>
              <a:gd name="connsiteX41" fmla="*/ 775959 w 911912"/>
              <a:gd name="connsiteY41" fmla="*/ 1942 h 65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11912" h="658539">
                <a:moveTo>
                  <a:pt x="744050" y="236257"/>
                </a:moveTo>
                <a:cubicBezTo>
                  <a:pt x="726905" y="237210"/>
                  <a:pt x="718332" y="248640"/>
                  <a:pt x="719285" y="263880"/>
                </a:cubicBezTo>
                <a:cubicBezTo>
                  <a:pt x="721190" y="279120"/>
                  <a:pt x="732620" y="289597"/>
                  <a:pt x="747860" y="288645"/>
                </a:cubicBezTo>
                <a:cubicBezTo>
                  <a:pt x="764052" y="287692"/>
                  <a:pt x="771672" y="276262"/>
                  <a:pt x="772625" y="260070"/>
                </a:cubicBezTo>
                <a:cubicBezTo>
                  <a:pt x="769767" y="244830"/>
                  <a:pt x="761195" y="235305"/>
                  <a:pt x="744050" y="236257"/>
                </a:cubicBezTo>
                <a:close/>
                <a:moveTo>
                  <a:pt x="775959" y="1942"/>
                </a:moveTo>
                <a:cubicBezTo>
                  <a:pt x="780483" y="-677"/>
                  <a:pt x="785960" y="-915"/>
                  <a:pt x="792627" y="2895"/>
                </a:cubicBezTo>
                <a:cubicBezTo>
                  <a:pt x="803105" y="8610"/>
                  <a:pt x="807867" y="19087"/>
                  <a:pt x="802152" y="32422"/>
                </a:cubicBezTo>
                <a:cubicBezTo>
                  <a:pt x="792627" y="52425"/>
                  <a:pt x="786912" y="73380"/>
                  <a:pt x="775482" y="91477"/>
                </a:cubicBezTo>
                <a:cubicBezTo>
                  <a:pt x="762147" y="114337"/>
                  <a:pt x="769767" y="126720"/>
                  <a:pt x="791675" y="133387"/>
                </a:cubicBezTo>
                <a:cubicBezTo>
                  <a:pt x="810725" y="139102"/>
                  <a:pt x="830727" y="150532"/>
                  <a:pt x="839300" y="119100"/>
                </a:cubicBezTo>
                <a:cubicBezTo>
                  <a:pt x="845015" y="98145"/>
                  <a:pt x="855492" y="79095"/>
                  <a:pt x="865017" y="59092"/>
                </a:cubicBezTo>
                <a:cubicBezTo>
                  <a:pt x="870732" y="47662"/>
                  <a:pt x="880257" y="40995"/>
                  <a:pt x="892640" y="45757"/>
                </a:cubicBezTo>
                <a:cubicBezTo>
                  <a:pt x="905975" y="51472"/>
                  <a:pt x="906927" y="62902"/>
                  <a:pt x="902165" y="74332"/>
                </a:cubicBezTo>
                <a:cubicBezTo>
                  <a:pt x="897402" y="85762"/>
                  <a:pt x="891687" y="97192"/>
                  <a:pt x="886925" y="109575"/>
                </a:cubicBezTo>
                <a:cubicBezTo>
                  <a:pt x="877400" y="132435"/>
                  <a:pt x="856445" y="155295"/>
                  <a:pt x="897402" y="171487"/>
                </a:cubicBezTo>
                <a:cubicBezTo>
                  <a:pt x="911690" y="177202"/>
                  <a:pt x="914547" y="199110"/>
                  <a:pt x="909785" y="216255"/>
                </a:cubicBezTo>
                <a:cubicBezTo>
                  <a:pt x="895497" y="268642"/>
                  <a:pt x="878352" y="321030"/>
                  <a:pt x="849777" y="368655"/>
                </a:cubicBezTo>
                <a:cubicBezTo>
                  <a:pt x="820250" y="417232"/>
                  <a:pt x="776435" y="434377"/>
                  <a:pt x="722142" y="420090"/>
                </a:cubicBezTo>
                <a:cubicBezTo>
                  <a:pt x="694520" y="412470"/>
                  <a:pt x="688805" y="421995"/>
                  <a:pt x="686900" y="444855"/>
                </a:cubicBezTo>
                <a:cubicBezTo>
                  <a:pt x="686900" y="449617"/>
                  <a:pt x="685947" y="455332"/>
                  <a:pt x="684995" y="460095"/>
                </a:cubicBezTo>
                <a:cubicBezTo>
                  <a:pt x="665945" y="542962"/>
                  <a:pt x="624035" y="562012"/>
                  <a:pt x="548787" y="522007"/>
                </a:cubicBezTo>
                <a:cubicBezTo>
                  <a:pt x="514497" y="502957"/>
                  <a:pt x="480207" y="482955"/>
                  <a:pt x="441155" y="472477"/>
                </a:cubicBezTo>
                <a:cubicBezTo>
                  <a:pt x="410675" y="463905"/>
                  <a:pt x="388767" y="472477"/>
                  <a:pt x="372575" y="499147"/>
                </a:cubicBezTo>
                <a:cubicBezTo>
                  <a:pt x="359240" y="522007"/>
                  <a:pt x="346857" y="545820"/>
                  <a:pt x="334475" y="569632"/>
                </a:cubicBezTo>
                <a:cubicBezTo>
                  <a:pt x="297327" y="640117"/>
                  <a:pt x="243987" y="668692"/>
                  <a:pt x="164930" y="655357"/>
                </a:cubicBezTo>
                <a:cubicBezTo>
                  <a:pt x="116352" y="647737"/>
                  <a:pt x="67775" y="636307"/>
                  <a:pt x="19197" y="626782"/>
                </a:cubicBezTo>
                <a:cubicBezTo>
                  <a:pt x="15387" y="618210"/>
                  <a:pt x="-1758" y="621067"/>
                  <a:pt x="147" y="606780"/>
                </a:cubicBezTo>
                <a:cubicBezTo>
                  <a:pt x="2052" y="596302"/>
                  <a:pt x="13482" y="598207"/>
                  <a:pt x="21102" y="595350"/>
                </a:cubicBezTo>
                <a:cubicBezTo>
                  <a:pt x="72537" y="591540"/>
                  <a:pt x="121115" y="611542"/>
                  <a:pt x="171597" y="617257"/>
                </a:cubicBezTo>
                <a:cubicBezTo>
                  <a:pt x="236367" y="624877"/>
                  <a:pt x="268752" y="609637"/>
                  <a:pt x="300185" y="553440"/>
                </a:cubicBezTo>
                <a:cubicBezTo>
                  <a:pt x="315425" y="526770"/>
                  <a:pt x="328760" y="499147"/>
                  <a:pt x="344952" y="473430"/>
                </a:cubicBezTo>
                <a:cubicBezTo>
                  <a:pt x="369717" y="436282"/>
                  <a:pt x="404007" y="424852"/>
                  <a:pt x="447822" y="435330"/>
                </a:cubicBezTo>
                <a:cubicBezTo>
                  <a:pt x="489732" y="444855"/>
                  <a:pt x="525927" y="466762"/>
                  <a:pt x="562122" y="486765"/>
                </a:cubicBezTo>
                <a:cubicBezTo>
                  <a:pt x="619272" y="518197"/>
                  <a:pt x="632607" y="511530"/>
                  <a:pt x="648800" y="448665"/>
                </a:cubicBezTo>
                <a:cubicBezTo>
                  <a:pt x="657372" y="418185"/>
                  <a:pt x="656420" y="395325"/>
                  <a:pt x="624987" y="374370"/>
                </a:cubicBezTo>
                <a:cubicBezTo>
                  <a:pt x="591650" y="352462"/>
                  <a:pt x="583077" y="312457"/>
                  <a:pt x="589745" y="275310"/>
                </a:cubicBezTo>
                <a:cubicBezTo>
                  <a:pt x="600222" y="219112"/>
                  <a:pt x="624035" y="165772"/>
                  <a:pt x="650705" y="115290"/>
                </a:cubicBezTo>
                <a:cubicBezTo>
                  <a:pt x="662135" y="94335"/>
                  <a:pt x="680232" y="84810"/>
                  <a:pt x="701187" y="92430"/>
                </a:cubicBezTo>
                <a:cubicBezTo>
                  <a:pt x="725000" y="101955"/>
                  <a:pt x="732620" y="89572"/>
                  <a:pt x="740240" y="71475"/>
                </a:cubicBezTo>
                <a:cubicBezTo>
                  <a:pt x="747860" y="52425"/>
                  <a:pt x="756432" y="34327"/>
                  <a:pt x="765005" y="15277"/>
                </a:cubicBezTo>
                <a:cubicBezTo>
                  <a:pt x="767863" y="9562"/>
                  <a:pt x="771435" y="4562"/>
                  <a:pt x="775959" y="194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+mj-lt"/>
              <a:cs typeface="Lexend Deca" panose="020B0600000101010101" charset="-78"/>
            </a:endParaRPr>
          </a:p>
        </p:txBody>
      </p:sp>
      <p:sp>
        <p:nvSpPr>
          <p:cNvPr id="186" name="Text Placeholder 1">
            <a:extLst>
              <a:ext uri="{FF2B5EF4-FFF2-40B4-BE49-F238E27FC236}">
                <a16:creationId xmlns:a16="http://schemas.microsoft.com/office/drawing/2014/main" id="{2181B3EF-5EEE-1784-D8F7-B5C7B0177427}"/>
              </a:ext>
            </a:extLst>
          </p:cNvPr>
          <p:cNvSpPr txBox="1">
            <a:spLocks/>
          </p:cNvSpPr>
          <p:nvPr/>
        </p:nvSpPr>
        <p:spPr>
          <a:xfrm>
            <a:off x="248669" y="339509"/>
            <a:ext cx="8895331" cy="5343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ko-KR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cs typeface="Lexend Deca" panose="020B0600000101010101" charset="-78"/>
              </a:rPr>
              <a:t>Project Objectives</a:t>
            </a:r>
            <a:endParaRPr lang="en-US" altLang="ko-KR" sz="3200" b="1" dirty="0">
              <a:solidFill>
                <a:schemeClr val="bg1">
                  <a:lumMod val="95000"/>
                </a:schemeClr>
              </a:solidFill>
              <a:latin typeface="+mj-lt"/>
              <a:cs typeface="Lexend Deca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340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5D4809-2AB9-DACE-F698-9A6054AEC41A}"/>
              </a:ext>
            </a:extLst>
          </p:cNvPr>
          <p:cNvSpPr/>
          <p:nvPr/>
        </p:nvSpPr>
        <p:spPr>
          <a:xfrm>
            <a:off x="612000" y="1361680"/>
            <a:ext cx="3871516" cy="1584601"/>
          </a:xfrm>
          <a:prstGeom prst="rect">
            <a:avLst/>
          </a:prstGeom>
          <a:solidFill>
            <a:schemeClr val="tx1">
              <a:lumMod val="90000"/>
              <a:lumOff val="10000"/>
              <a:alpha val="18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Strengths</a:t>
            </a:r>
          </a:p>
          <a:p>
            <a:endParaRPr lang="en-US" altLang="ko-KR" dirty="0"/>
          </a:p>
          <a:p>
            <a:r>
              <a:rPr lang="ko-KR" altLang="en-US" dirty="0"/>
              <a:t>혁신적인 솔루션</a:t>
            </a:r>
            <a:endParaRPr lang="en-US" altLang="ko-KR" dirty="0"/>
          </a:p>
          <a:p>
            <a:r>
              <a:rPr lang="ko-KR" altLang="en-US" dirty="0"/>
              <a:t>데이터 기반 의사 결정</a:t>
            </a:r>
            <a:endParaRPr lang="en-US" altLang="ko-KR" dirty="0"/>
          </a:p>
          <a:p>
            <a:r>
              <a:rPr lang="ko-KR" altLang="en-US" dirty="0"/>
              <a:t>자동화 및 효율성</a:t>
            </a:r>
            <a:endParaRPr lang="en-US" altLang="ko-KR" dirty="0"/>
          </a:p>
          <a:p>
            <a:r>
              <a:rPr lang="ko-KR" altLang="en-US" dirty="0"/>
              <a:t>사용자 경험 개선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CA1FB1-B117-E858-2E73-AD4DBB591270}"/>
              </a:ext>
            </a:extLst>
          </p:cNvPr>
          <p:cNvSpPr/>
          <p:nvPr/>
        </p:nvSpPr>
        <p:spPr>
          <a:xfrm>
            <a:off x="4668428" y="1361680"/>
            <a:ext cx="3871516" cy="1584601"/>
          </a:xfrm>
          <a:prstGeom prst="rect">
            <a:avLst/>
          </a:prstGeom>
          <a:solidFill>
            <a:schemeClr val="tx1">
              <a:lumMod val="90000"/>
              <a:lumOff val="10000"/>
              <a:alpha val="18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/>
              <a:t>Weaknesses</a:t>
            </a:r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보완 취약성</a:t>
            </a:r>
            <a:endParaRPr lang="en-US" altLang="ko-KR" dirty="0"/>
          </a:p>
          <a:p>
            <a:pPr algn="r"/>
            <a:r>
              <a:rPr lang="ko-KR" altLang="en-US" dirty="0"/>
              <a:t>기술적 복잡성</a:t>
            </a:r>
            <a:endParaRPr lang="en-US" altLang="ko-KR" dirty="0"/>
          </a:p>
          <a:p>
            <a:pPr algn="r"/>
            <a:r>
              <a:rPr lang="ko-KR" altLang="en-US" dirty="0"/>
              <a:t>호환성 문제</a:t>
            </a:r>
            <a:endParaRPr lang="en-US" altLang="ko-KR" dirty="0"/>
          </a:p>
          <a:p>
            <a:pPr algn="r"/>
            <a:r>
              <a:rPr lang="ko-KR" altLang="en-US" dirty="0"/>
              <a:t>비용</a:t>
            </a:r>
            <a:endParaRPr lang="en-US" altLang="ko-KR" b="1" dirty="0"/>
          </a:p>
          <a:p>
            <a:pPr algn="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39D6D4-1AFC-C728-F287-2567D9835E1C}"/>
              </a:ext>
            </a:extLst>
          </p:cNvPr>
          <p:cNvSpPr/>
          <p:nvPr/>
        </p:nvSpPr>
        <p:spPr>
          <a:xfrm>
            <a:off x="612000" y="3121898"/>
            <a:ext cx="3871516" cy="1584601"/>
          </a:xfrm>
          <a:prstGeom prst="rect">
            <a:avLst/>
          </a:prstGeom>
          <a:solidFill>
            <a:schemeClr val="tx1">
              <a:lumMod val="90000"/>
              <a:lumOff val="10000"/>
              <a:alpha val="18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/>
          </a:p>
          <a:p>
            <a:r>
              <a:rPr lang="ko-KR" altLang="en-US" dirty="0"/>
              <a:t>지속 가능성</a:t>
            </a:r>
            <a:endParaRPr lang="en-US" altLang="ko-KR" dirty="0"/>
          </a:p>
          <a:p>
            <a:r>
              <a:rPr lang="ko-KR" altLang="en-US" dirty="0"/>
              <a:t>파트너십</a:t>
            </a:r>
            <a:endParaRPr lang="en-US" altLang="ko-KR" dirty="0"/>
          </a:p>
          <a:p>
            <a:r>
              <a:rPr lang="ko-KR" altLang="en-US" dirty="0"/>
              <a:t>기술 반전</a:t>
            </a:r>
            <a:endParaRPr lang="en-US" altLang="ko-KR" dirty="0"/>
          </a:p>
          <a:p>
            <a:r>
              <a:rPr lang="ko-KR" altLang="en-US" dirty="0"/>
              <a:t>시장 확장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Opportunities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BA4897-FDBF-9B11-0769-FA27D9FA539A}"/>
              </a:ext>
            </a:extLst>
          </p:cNvPr>
          <p:cNvSpPr/>
          <p:nvPr/>
        </p:nvSpPr>
        <p:spPr>
          <a:xfrm>
            <a:off x="4657769" y="3108960"/>
            <a:ext cx="3871516" cy="1584601"/>
          </a:xfrm>
          <a:prstGeom prst="rect">
            <a:avLst/>
          </a:prstGeom>
          <a:solidFill>
            <a:schemeClr val="tx1">
              <a:lumMod val="90000"/>
              <a:lumOff val="10000"/>
              <a:alpha val="18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b="1" dirty="0"/>
          </a:p>
          <a:p>
            <a:pPr algn="r"/>
            <a:endParaRPr lang="en-US" altLang="ko-KR" b="1" dirty="0"/>
          </a:p>
          <a:p>
            <a:pPr algn="r"/>
            <a:r>
              <a:rPr lang="ko-KR" altLang="en-US" dirty="0"/>
              <a:t>규제와 법적 제약</a:t>
            </a:r>
            <a:endParaRPr lang="en-US" altLang="ko-KR" dirty="0"/>
          </a:p>
          <a:p>
            <a:pPr algn="r"/>
            <a:r>
              <a:rPr lang="ko-KR" altLang="en-US" dirty="0"/>
              <a:t>기술 변화</a:t>
            </a:r>
            <a:endParaRPr lang="en-US" altLang="ko-KR" dirty="0"/>
          </a:p>
          <a:p>
            <a:pPr algn="r"/>
            <a:r>
              <a:rPr lang="ko-KR" altLang="en-US" dirty="0"/>
              <a:t>경쟁 증가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b="1" dirty="0"/>
              <a:t>Threats</a:t>
            </a:r>
            <a:endParaRPr lang="ko-KR" altLang="en-US" b="1" dirty="0"/>
          </a:p>
        </p:txBody>
      </p:sp>
      <p:sp>
        <p:nvSpPr>
          <p:cNvPr id="481" name="Google Shape;481;p42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SWOT Analysis</a:t>
            </a:r>
            <a:endParaRPr dirty="0">
              <a:latin typeface="+mj-lt"/>
            </a:endParaRPr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9</a:t>
            </a:fld>
            <a:endParaRPr>
              <a:latin typeface="+mj-lt"/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Lexend Deca" panose="020B0600000101010101" charset="-78"/>
            </a:endParaRPr>
          </a:p>
        </p:txBody>
      </p:sp>
      <p:sp>
        <p:nvSpPr>
          <p:cNvPr id="488" name="Google Shape;488;p42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Lexend Deca" panose="020B0600000101010101" charset="-78"/>
            </a:endParaRPr>
          </a:p>
        </p:txBody>
      </p:sp>
      <p:sp>
        <p:nvSpPr>
          <p:cNvPr id="489" name="Google Shape;489;p42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Lexend Deca" panose="020B0600000101010101" charset="-78"/>
            </a:endParaRPr>
          </a:p>
        </p:txBody>
      </p:sp>
      <p:sp>
        <p:nvSpPr>
          <p:cNvPr id="490" name="Google Shape;490;p42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Lexend Deca" panose="020B0600000101010101" charset="-78"/>
            </a:endParaRPr>
          </a:p>
        </p:txBody>
      </p:sp>
      <p:sp>
        <p:nvSpPr>
          <p:cNvPr id="491" name="Google Shape;491;p42"/>
          <p:cNvSpPr/>
          <p:nvPr/>
        </p:nvSpPr>
        <p:spPr>
          <a:xfrm>
            <a:off x="3842100" y="2242577"/>
            <a:ext cx="349569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+mj-lt"/>
                <a:cs typeface="Lexend Deca" panose="020B0600000101010101" charset="-78"/>
              </a:rPr>
              <a:t>S</a:t>
            </a:r>
            <a:endParaRPr b="1" i="0" dirty="0">
              <a:ln>
                <a:noFill/>
              </a:ln>
              <a:solidFill>
                <a:schemeClr val="lt1"/>
              </a:solidFill>
              <a:latin typeface="+mj-lt"/>
              <a:cs typeface="Lexend Deca" panose="020B0600000101010101" charset="-78"/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4857720" y="2250297"/>
            <a:ext cx="620701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+mj-lt"/>
                <a:cs typeface="Lexend Deca" panose="020B0600000101010101" charset="-78"/>
              </a:rPr>
              <a:t>W</a:t>
            </a:r>
          </a:p>
        </p:txBody>
      </p:sp>
      <p:sp>
        <p:nvSpPr>
          <p:cNvPr id="493" name="Google Shape;493;p42"/>
          <p:cNvSpPr/>
          <p:nvPr/>
        </p:nvSpPr>
        <p:spPr>
          <a:xfrm>
            <a:off x="3807513" y="3348952"/>
            <a:ext cx="449622" cy="470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+mj-lt"/>
                <a:cs typeface="Lexend Deca" panose="020B0600000101010101" charset="-78"/>
              </a:rPr>
              <a:t>O</a:t>
            </a:r>
          </a:p>
        </p:txBody>
      </p:sp>
      <p:sp>
        <p:nvSpPr>
          <p:cNvPr id="494" name="Google Shape;494;p42"/>
          <p:cNvSpPr/>
          <p:nvPr/>
        </p:nvSpPr>
        <p:spPr>
          <a:xfrm>
            <a:off x="4971979" y="3356672"/>
            <a:ext cx="338452" cy="4582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+mj-lt"/>
                <a:cs typeface="Lexend Deca" panose="020B0600000101010101" charset="-78"/>
              </a:rPr>
              <a:t>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3971</TotalTime>
  <Words>1605</Words>
  <Application>Microsoft Office PowerPoint</Application>
  <PresentationFormat>화면 슬라이드 쇼(16:9)</PresentationFormat>
  <Paragraphs>574</Paragraphs>
  <Slides>49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Apple SD Gothic Neo</vt:lpstr>
      <vt:lpstr>-apple-system</vt:lpstr>
      <vt:lpstr>HY견고딕</vt:lpstr>
      <vt:lpstr>Lexend Deca</vt:lpstr>
      <vt:lpstr>Muli</vt:lpstr>
      <vt:lpstr>함초롬바탕</vt:lpstr>
      <vt:lpstr>Abadi</vt:lpstr>
      <vt:lpstr>Arial</vt:lpstr>
      <vt:lpstr>Noto Sans</vt:lpstr>
      <vt:lpstr>Wingdings</vt:lpstr>
      <vt:lpstr>Aliena template</vt:lpstr>
      <vt:lpstr>PowerPoint 프레젠테이션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SWOT Analysis</vt:lpstr>
      <vt:lpstr>PowerPoint 프레젠테이션</vt:lpstr>
      <vt:lpstr>PowerPoint 프레젠테이션</vt:lpstr>
      <vt:lpstr>PowerPoint 프레젠테이션</vt:lpstr>
      <vt:lpstr>High Level Design</vt:lpstr>
      <vt:lpstr>Divide roles to implement ideas</vt:lpstr>
      <vt:lpstr>Gantt chart</vt:lpstr>
      <vt:lpstr>A demonstration video</vt:lpstr>
      <vt:lpstr>PowerPoint 프레젠테이션</vt:lpstr>
      <vt:lpstr>Core Technologies and Algorithms AI Computer Vision</vt:lpstr>
      <vt:lpstr>Core Technologies and Algorithms AI Computer Vision</vt:lpstr>
      <vt:lpstr>Core Technologies and Algorithms AI Computer Vision</vt:lpstr>
      <vt:lpstr>Core Technologies and Algorithms AI Computer Vision</vt:lpstr>
      <vt:lpstr>Core Technologies and Algorithms AI Computer Vision</vt:lpstr>
      <vt:lpstr>Core Technologies and Algorithms AI Computer Vision</vt:lpstr>
      <vt:lpstr>Core Technologies and Algorithms AI Computer Vision</vt:lpstr>
      <vt:lpstr>Core Technologies and Algorithms AI Computer Vision</vt:lpstr>
      <vt:lpstr>Core Technologies and Algorithms HW circuit diagram</vt:lpstr>
      <vt:lpstr>Core Technologies and Algorithms Door lock function</vt:lpstr>
      <vt:lpstr>Core Technologies and Algorithms Door lock function</vt:lpstr>
      <vt:lpstr>Core Technologies and Algorithms Door lock function</vt:lpstr>
      <vt:lpstr>Core Technologies and Algorithms Door lock function</vt:lpstr>
      <vt:lpstr>Core Technologies and Algorithms Door lock function</vt:lpstr>
      <vt:lpstr>Core Technologies and Algorithms Energy function</vt:lpstr>
      <vt:lpstr>Core Technologies and Algorithms Energy function</vt:lpstr>
      <vt:lpstr>Core Technologies and Algorithms Energy function</vt:lpstr>
      <vt:lpstr>Core Technologies and Algorithms Energy function</vt:lpstr>
      <vt:lpstr>Core Technologies and Algorithms Energy function</vt:lpstr>
      <vt:lpstr>Core Technologies and Algorithms Central Servers &amp; Communications</vt:lpstr>
      <vt:lpstr>Core Technologies and Algorithms Central Servers &amp; Communications</vt:lpstr>
      <vt:lpstr>Core Technologies and Algorithms Central Servers &amp; Communications</vt:lpstr>
      <vt:lpstr>Core Technologies and Algorithms Central Servers &amp; Communications</vt:lpstr>
      <vt:lpstr>Core Technologies and Algorithms Central Servers &amp; Communications</vt:lpstr>
      <vt:lpstr>PowerPoint 프레젠테이션</vt:lpstr>
      <vt:lpstr>Market and Technical Impact</vt:lpstr>
      <vt:lpstr>Future planning and development direction</vt:lpstr>
      <vt:lpstr>Capabilities developed  through the project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IoT 환경 구축 프로젝트 :  스마트 홈 보안 및 환경 관리 시스템 </dc:title>
  <dc:creator>ayeong choi</dc:creator>
  <cp:lastModifiedBy>ayeong choi</cp:lastModifiedBy>
  <cp:revision>45</cp:revision>
  <dcterms:modified xsi:type="dcterms:W3CDTF">2024-03-22T00:48:07Z</dcterms:modified>
</cp:coreProperties>
</file>